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2"/>
  </p:notesMasterIdLst>
  <p:sldIdLst>
    <p:sldId id="256" r:id="rId2"/>
    <p:sldId id="259" r:id="rId3"/>
    <p:sldId id="266" r:id="rId4"/>
    <p:sldId id="267" r:id="rId5"/>
    <p:sldId id="260" r:id="rId6"/>
    <p:sldId id="268" r:id="rId7"/>
    <p:sldId id="257" r:id="rId8"/>
    <p:sldId id="258" r:id="rId9"/>
    <p:sldId id="270" r:id="rId10"/>
    <p:sldId id="269" r:id="rId11"/>
    <p:sldId id="271" r:id="rId12"/>
    <p:sldId id="262" r:id="rId13"/>
    <p:sldId id="272" r:id="rId14"/>
    <p:sldId id="263" r:id="rId15"/>
    <p:sldId id="275" r:id="rId16"/>
    <p:sldId id="264" r:id="rId17"/>
    <p:sldId id="274" r:id="rId18"/>
    <p:sldId id="276" r:id="rId19"/>
    <p:sldId id="261" r:id="rId20"/>
    <p:sldId id="277" r:id="rId21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tantia" panose="02030602050306030303" pitchFamily="18" charset="0"/>
      <p:regular r:id="rId27"/>
      <p:bold r:id="rId28"/>
      <p:italic r:id="rId29"/>
      <p:boldItalic r:id="rId30"/>
    </p:embeddedFont>
    <p:embeddedFont>
      <p:font typeface="Lato" panose="020F0502020204030203" pitchFamily="34" charset="77"/>
      <p:regular r:id="rId31"/>
      <p:bold r:id="rId32"/>
      <p:italic r:id="rId33"/>
      <p:boldItalic r:id="rId34"/>
    </p:embeddedFont>
    <p:embeddedFont>
      <p:font typeface="Oswald" pitchFamily="2" charset="77"/>
      <p:regular r:id="rId35"/>
      <p:bold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2260" userDrawn="1">
          <p15:clr>
            <a:srgbClr val="A4A3A4"/>
          </p15:clr>
        </p15:guide>
        <p15:guide id="4" orient="horz" pos="35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7058"/>
    <a:srgbClr val="DE9B8D"/>
    <a:srgbClr val="0077A3"/>
    <a:srgbClr val="005F83"/>
    <a:srgbClr val="004F6D"/>
    <a:srgbClr val="009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9" autoAdjust="0"/>
    <p:restoredTop sz="94650" autoAdjust="0"/>
  </p:normalViewPr>
  <p:slideViewPr>
    <p:cSldViewPr snapToGrid="0">
      <p:cViewPr>
        <p:scale>
          <a:sx n="90" d="100"/>
          <a:sy n="90" d="100"/>
        </p:scale>
        <p:origin x="1616" y="840"/>
      </p:cViewPr>
      <p:guideLst>
        <p:guide orient="horz" pos="1933"/>
        <p:guide pos="3840"/>
        <p:guide orient="horz" pos="2260"/>
        <p:guide orient="horz" pos="354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image" Target="../media/image51.jpeg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10" Type="http://schemas.openxmlformats.org/officeDocument/2006/relationships/image" Target="../media/image60.jpeg"/><Relationship Id="rId4" Type="http://schemas.openxmlformats.org/officeDocument/2006/relationships/image" Target="../media/image54.jpeg"/><Relationship Id="rId9" Type="http://schemas.openxmlformats.org/officeDocument/2006/relationships/image" Target="../media/image5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BC0471-7674-4550-BF93-DDBBB1B201D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</dgm:pt>
    <dgm:pt modelId="{10BC879A-3FDB-4673-B683-A8159EF48017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3A775794-FCAE-4F8B-867E-A203BE8D0B7D}" type="par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B78FD4BA-6518-4D6C-8D80-27DDE520F5E5}" type="sibTrans" cxnId="{4C6E8703-83BA-48AD-9BA9-03931ECE1735}">
      <dgm:prSet/>
      <dgm:spPr/>
      <dgm:t>
        <a:bodyPr/>
        <a:lstStyle/>
        <a:p>
          <a:endParaRPr lang="en-GB">
            <a:noFill/>
          </a:endParaRPr>
        </a:p>
      </dgm:t>
    </dgm:pt>
    <dgm:pt modelId="{DF1945D3-795F-4F79-B648-6F97DD8013D4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D1183B7A-186C-467D-AB2C-29C2F5274372}" type="par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EBD34F62-DA18-4CB0-A73A-1C1F9D2BC641}" type="sibTrans" cxnId="{1BC26712-71D6-43A6-AA4E-D215A6A2AB5B}">
      <dgm:prSet/>
      <dgm:spPr/>
      <dgm:t>
        <a:bodyPr/>
        <a:lstStyle/>
        <a:p>
          <a:endParaRPr lang="en-GB">
            <a:noFill/>
          </a:endParaRPr>
        </a:p>
      </dgm:t>
    </dgm:pt>
    <dgm:pt modelId="{28ECA1ED-949F-4547-A6A9-C8E6C5FBF16D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97C123DD-0E9F-4634-8F90-76AC974022B0}" type="par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D5B86861-C329-415D-A556-B3C8D7EFD1B2}" type="sibTrans" cxnId="{B29845E4-D93C-45FB-8590-52DA6433A150}">
      <dgm:prSet/>
      <dgm:spPr/>
      <dgm:t>
        <a:bodyPr/>
        <a:lstStyle/>
        <a:p>
          <a:endParaRPr lang="en-GB">
            <a:noFill/>
          </a:endParaRPr>
        </a:p>
      </dgm:t>
    </dgm:pt>
    <dgm:pt modelId="{C3F34474-0250-4079-90D3-4DE467893B0B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B51D3CC9-315D-4843-9D36-B3349D57F37F}" type="par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71144E74-9CDC-48A0-8009-4A3777D324C7}" type="sibTrans" cxnId="{AA3BA141-04D3-4444-958E-265B33D98C47}">
      <dgm:prSet/>
      <dgm:spPr/>
      <dgm:t>
        <a:bodyPr/>
        <a:lstStyle/>
        <a:p>
          <a:endParaRPr lang="en-GB">
            <a:noFill/>
          </a:endParaRPr>
        </a:p>
      </dgm:t>
    </dgm:pt>
    <dgm:pt modelId="{4E451D1B-59C3-46EA-AEBF-1D8583E23E5C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AD3C04D6-957D-4807-93AE-EF39540166EB}" type="par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05972F05-7169-40AD-9ACE-CB3F15C6039F}" type="sibTrans" cxnId="{E46F9526-0584-43C6-9A1E-2C3751770AD6}">
      <dgm:prSet/>
      <dgm:spPr/>
      <dgm:t>
        <a:bodyPr/>
        <a:lstStyle/>
        <a:p>
          <a:endParaRPr lang="en-GB">
            <a:noFill/>
          </a:endParaRPr>
        </a:p>
      </dgm:t>
    </dgm:pt>
    <dgm:pt modelId="{23180B7C-B43F-43DB-B850-12C1873EE99E}">
      <dgm:prSet phldrT="[Text]" phldr="1"/>
      <dgm:spPr>
        <a:noFill/>
        <a:ln>
          <a:noFill/>
        </a:ln>
      </dgm:spPr>
      <dgm:t>
        <a:bodyPr/>
        <a:lstStyle/>
        <a:p>
          <a:endParaRPr lang="en-GB">
            <a:noFill/>
          </a:endParaRPr>
        </a:p>
      </dgm:t>
    </dgm:pt>
    <dgm:pt modelId="{B2D8CAD7-C7AF-46E2-B9BD-A2D5C20820B9}" type="par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9DD0AD68-F8BE-4935-84A6-1D7B1C757C59}" type="sibTrans" cxnId="{07E9AE4D-7DCF-42EA-B543-70028E66B479}">
      <dgm:prSet/>
      <dgm:spPr/>
      <dgm:t>
        <a:bodyPr/>
        <a:lstStyle/>
        <a:p>
          <a:endParaRPr lang="en-GB">
            <a:noFill/>
          </a:endParaRPr>
        </a:p>
      </dgm:t>
    </dgm:pt>
    <dgm:pt modelId="{5AD2A9DC-9D9C-4435-839A-FE8FF5855063}">
      <dgm:prSet phldrT="[Text]" phldr="1"/>
      <dgm:spPr>
        <a:noFill/>
        <a:ln>
          <a:noFill/>
        </a:ln>
      </dgm:spPr>
      <dgm:t>
        <a:bodyPr/>
        <a:lstStyle/>
        <a:p>
          <a:endParaRPr lang="en-GB" dirty="0">
            <a:noFill/>
          </a:endParaRPr>
        </a:p>
      </dgm:t>
    </dgm:pt>
    <dgm:pt modelId="{5D8FA540-129C-4CFB-8DED-4D8B517DE1EA}" type="par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F49D6391-C218-44F1-9685-2ADC4CB02E64}" type="sibTrans" cxnId="{FEA53559-EDB8-4CEC-A88B-929D47E3DD34}">
      <dgm:prSet/>
      <dgm:spPr/>
      <dgm:t>
        <a:bodyPr/>
        <a:lstStyle/>
        <a:p>
          <a:endParaRPr lang="en-GB">
            <a:noFill/>
          </a:endParaRPr>
        </a:p>
      </dgm:t>
    </dgm:pt>
    <dgm:pt modelId="{43DB75FE-4213-9142-8C4F-B2E6A1E3DB94}">
      <dgm:prSet/>
      <dgm:spPr>
        <a:noFill/>
        <a:ln>
          <a:noFill/>
        </a:ln>
      </dgm:spPr>
      <dgm:t>
        <a:bodyPr/>
        <a:lstStyle/>
        <a:p>
          <a:endParaRPr lang="en-US"/>
        </a:p>
      </dgm:t>
    </dgm:pt>
    <dgm:pt modelId="{40FF0EBD-E2EF-6047-826A-B630785D18C8}" type="parTrans" cxnId="{7AC4166F-B929-4C41-AF23-8C23DC14A4F4}">
      <dgm:prSet/>
      <dgm:spPr/>
      <dgm:t>
        <a:bodyPr/>
        <a:lstStyle/>
        <a:p>
          <a:endParaRPr lang="en-US"/>
        </a:p>
      </dgm:t>
    </dgm:pt>
    <dgm:pt modelId="{2422923F-96AE-C847-B4AA-A7E3E61E613F}" type="sibTrans" cxnId="{7AC4166F-B929-4C41-AF23-8C23DC14A4F4}">
      <dgm:prSet/>
      <dgm:spPr/>
      <dgm:t>
        <a:bodyPr/>
        <a:lstStyle/>
        <a:p>
          <a:endParaRPr lang="en-US"/>
        </a:p>
      </dgm:t>
    </dgm:pt>
    <dgm:pt modelId="{6F36A875-7332-154C-A535-0ABE7EC6FE39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21BC838E-BD6E-6848-A854-3C2FB4431600}" type="sibTrans" cxnId="{1920D219-6EA5-9849-B05C-D1F8B6FCAD82}">
      <dgm:prSet/>
      <dgm:spPr/>
      <dgm:t>
        <a:bodyPr/>
        <a:lstStyle/>
        <a:p>
          <a:endParaRPr lang="en-US"/>
        </a:p>
      </dgm:t>
    </dgm:pt>
    <dgm:pt modelId="{B9468A4C-3757-A840-AA0F-53BDBDD6F440}" type="parTrans" cxnId="{1920D219-6EA5-9849-B05C-D1F8B6FCAD82}">
      <dgm:prSet/>
      <dgm:spPr/>
      <dgm:t>
        <a:bodyPr/>
        <a:lstStyle/>
        <a:p>
          <a:endParaRPr lang="en-US"/>
        </a:p>
      </dgm:t>
    </dgm:pt>
    <dgm:pt modelId="{79BEBB02-5E46-A948-81A3-63DE9016BB07}">
      <dgm:prSet/>
      <dgm:spPr>
        <a:noFill/>
        <a:ln>
          <a:noFill/>
        </a:ln>
      </dgm:spPr>
      <dgm:t>
        <a:bodyPr/>
        <a:lstStyle/>
        <a:p>
          <a:endParaRPr lang="en-US" dirty="0"/>
        </a:p>
      </dgm:t>
    </dgm:pt>
    <dgm:pt modelId="{69CE396B-1576-3A45-B631-8B58656749FB}" type="parTrans" cxnId="{CAD26CDC-4532-A64C-87DB-C77C77359299}">
      <dgm:prSet/>
      <dgm:spPr/>
      <dgm:t>
        <a:bodyPr/>
        <a:lstStyle/>
        <a:p>
          <a:endParaRPr lang="en-US"/>
        </a:p>
      </dgm:t>
    </dgm:pt>
    <dgm:pt modelId="{30541D0D-32ED-F645-844C-7F3D1A004B43}" type="sibTrans" cxnId="{CAD26CDC-4532-A64C-87DB-C77C77359299}">
      <dgm:prSet/>
      <dgm:spPr/>
      <dgm:t>
        <a:bodyPr/>
        <a:lstStyle/>
        <a:p>
          <a:endParaRPr lang="en-US"/>
        </a:p>
      </dgm:t>
    </dgm:pt>
    <dgm:pt modelId="{F2755131-E26A-4898-8C54-9197B533C089}" type="pres">
      <dgm:prSet presAssocID="{DBBC0471-7674-4550-BF93-DDBBB1B201DE}" presName="diagram" presStyleCnt="0">
        <dgm:presLayoutVars>
          <dgm:dir/>
        </dgm:presLayoutVars>
      </dgm:prSet>
      <dgm:spPr/>
    </dgm:pt>
    <dgm:pt modelId="{7975A7E1-B8F4-4A61-BA9C-B0856F285F06}" type="pres">
      <dgm:prSet presAssocID="{10BC879A-3FDB-4673-B683-A8159EF48017}" presName="composite" presStyleCnt="0"/>
      <dgm:spPr/>
    </dgm:pt>
    <dgm:pt modelId="{4978E2D1-1FC4-487A-BE8A-E3B93DDEDDB1}" type="pres">
      <dgm:prSet presAssocID="{10BC879A-3FDB-4673-B683-A8159EF48017}" presName="Image" presStyleLbl="bgShp" presStyleIdx="0" presStyleCnt="1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16F0CEDA-3FAC-42AA-8C36-7AAD4390CE75}" type="pres">
      <dgm:prSet presAssocID="{10BC879A-3FDB-4673-B683-A8159EF48017}" presName="Parent" presStyleLbl="node0" presStyleIdx="0" presStyleCnt="10">
        <dgm:presLayoutVars>
          <dgm:bulletEnabled val="1"/>
        </dgm:presLayoutVars>
      </dgm:prSet>
      <dgm:spPr/>
    </dgm:pt>
    <dgm:pt modelId="{52F18EBF-D93B-47FA-BCF6-752C1F4C7E19}" type="pres">
      <dgm:prSet presAssocID="{B78FD4BA-6518-4D6C-8D80-27DDE520F5E5}" presName="sibTrans" presStyleCnt="0"/>
      <dgm:spPr/>
    </dgm:pt>
    <dgm:pt modelId="{8CF55B38-BEFB-4A3F-819A-848582A65133}" type="pres">
      <dgm:prSet presAssocID="{DF1945D3-795F-4F79-B648-6F97DD8013D4}" presName="composite" presStyleCnt="0"/>
      <dgm:spPr/>
    </dgm:pt>
    <dgm:pt modelId="{F7069F5C-EC1A-428F-8406-A563FDC531AA}" type="pres">
      <dgm:prSet presAssocID="{DF1945D3-795F-4F79-B648-6F97DD8013D4}" presName="Image" presStyleLbl="bgShp" presStyleIdx="1" presStyleCnt="1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</dgm:pt>
    <dgm:pt modelId="{23BF9CE0-9842-449A-95DA-D84C47F7BBBD}" type="pres">
      <dgm:prSet presAssocID="{DF1945D3-795F-4F79-B648-6F97DD8013D4}" presName="Parent" presStyleLbl="node0" presStyleIdx="1" presStyleCnt="10">
        <dgm:presLayoutVars>
          <dgm:bulletEnabled val="1"/>
        </dgm:presLayoutVars>
      </dgm:prSet>
      <dgm:spPr/>
    </dgm:pt>
    <dgm:pt modelId="{74F78571-0A69-4012-AAFC-F6D805A312D0}" type="pres">
      <dgm:prSet presAssocID="{EBD34F62-DA18-4CB0-A73A-1C1F9D2BC641}" presName="sibTrans" presStyleCnt="0"/>
      <dgm:spPr/>
    </dgm:pt>
    <dgm:pt modelId="{DF3E1B52-2286-4094-A4DE-1DCD312A1CDF}" type="pres">
      <dgm:prSet presAssocID="{28ECA1ED-949F-4547-A6A9-C8E6C5FBF16D}" presName="composite" presStyleCnt="0"/>
      <dgm:spPr/>
    </dgm:pt>
    <dgm:pt modelId="{17952F69-F4D1-430A-9AC8-3213EB72A68C}" type="pres">
      <dgm:prSet presAssocID="{28ECA1ED-949F-4547-A6A9-C8E6C5FBF16D}" presName="Image" presStyleLbl="bgShp" presStyleIdx="2" presStyleCnt="10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D8B70ACA-A839-45A0-AC7A-50EF02FDB423}" type="pres">
      <dgm:prSet presAssocID="{28ECA1ED-949F-4547-A6A9-C8E6C5FBF16D}" presName="Parent" presStyleLbl="node0" presStyleIdx="2" presStyleCnt="10">
        <dgm:presLayoutVars>
          <dgm:bulletEnabled val="1"/>
        </dgm:presLayoutVars>
      </dgm:prSet>
      <dgm:spPr/>
    </dgm:pt>
    <dgm:pt modelId="{E6F242D4-50D0-4D8E-80A2-8BAAA659D1C5}" type="pres">
      <dgm:prSet presAssocID="{D5B86861-C329-415D-A556-B3C8D7EFD1B2}" presName="sibTrans" presStyleCnt="0"/>
      <dgm:spPr/>
    </dgm:pt>
    <dgm:pt modelId="{1DE461E5-9BF5-4AC1-9B64-FC4D10C67B39}" type="pres">
      <dgm:prSet presAssocID="{5AD2A9DC-9D9C-4435-839A-FE8FF5855063}" presName="composite" presStyleCnt="0"/>
      <dgm:spPr/>
    </dgm:pt>
    <dgm:pt modelId="{FE111FF9-9F5E-4BEC-9F92-58354BDBA605}" type="pres">
      <dgm:prSet presAssocID="{5AD2A9DC-9D9C-4435-839A-FE8FF5855063}" presName="Image" presStyleLbl="bgShp" presStyleIdx="3" presStyleCnt="10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DA142830-255C-426E-B19A-686D92292B12}" type="pres">
      <dgm:prSet presAssocID="{5AD2A9DC-9D9C-4435-839A-FE8FF5855063}" presName="Parent" presStyleLbl="node0" presStyleIdx="3" presStyleCnt="10">
        <dgm:presLayoutVars>
          <dgm:bulletEnabled val="1"/>
        </dgm:presLayoutVars>
      </dgm:prSet>
      <dgm:spPr/>
    </dgm:pt>
    <dgm:pt modelId="{FB02DC79-2885-483C-9F22-99311D04E342}" type="pres">
      <dgm:prSet presAssocID="{F49D6391-C218-44F1-9685-2ADC4CB02E64}" presName="sibTrans" presStyleCnt="0"/>
      <dgm:spPr/>
    </dgm:pt>
    <dgm:pt modelId="{F4C19D5B-4D0C-4247-B7C2-168CD6BAB237}" type="pres">
      <dgm:prSet presAssocID="{43DB75FE-4213-9142-8C4F-B2E6A1E3DB94}" presName="composite" presStyleCnt="0"/>
      <dgm:spPr/>
    </dgm:pt>
    <dgm:pt modelId="{DDFDAAAE-065E-1642-A433-5BDC28F2DA6D}" type="pres">
      <dgm:prSet presAssocID="{43DB75FE-4213-9142-8C4F-B2E6A1E3DB94}" presName="Image" presStyleLbl="bgShp" presStyleIdx="4" presStyleCnt="10"/>
      <dgm:spPr>
        <a:blipFill>
          <a:blip xmlns:r="http://schemas.openxmlformats.org/officeDocument/2006/relationships" r:embed="rId5"/>
          <a:srcRect/>
          <a:stretch>
            <a:fillRect l="-2000" r="-2000"/>
          </a:stretch>
        </a:blipFill>
      </dgm:spPr>
    </dgm:pt>
    <dgm:pt modelId="{EBF226DE-401D-5845-8D5F-A2732A3AD475}" type="pres">
      <dgm:prSet presAssocID="{43DB75FE-4213-9142-8C4F-B2E6A1E3DB94}" presName="Parent" presStyleLbl="node0" presStyleIdx="4" presStyleCnt="10">
        <dgm:presLayoutVars>
          <dgm:bulletEnabled val="1"/>
        </dgm:presLayoutVars>
      </dgm:prSet>
      <dgm:spPr/>
    </dgm:pt>
    <dgm:pt modelId="{BF0B6947-F133-9C43-BE7D-4A23AF619433}" type="pres">
      <dgm:prSet presAssocID="{2422923F-96AE-C847-B4AA-A7E3E61E613F}" presName="sibTrans" presStyleCnt="0"/>
      <dgm:spPr/>
    </dgm:pt>
    <dgm:pt modelId="{7326BC33-FCCF-2F46-999B-030FC61C1B03}" type="pres">
      <dgm:prSet presAssocID="{6F36A875-7332-154C-A535-0ABE7EC6FE39}" presName="composite" presStyleCnt="0"/>
      <dgm:spPr/>
    </dgm:pt>
    <dgm:pt modelId="{A49DEC24-F87D-9F43-ABAA-EB8EFD6E25CE}" type="pres">
      <dgm:prSet presAssocID="{6F36A875-7332-154C-A535-0ABE7EC6FE39}" presName="Image" presStyleLbl="bgShp" presStyleIdx="5" presStyleCnt="10"/>
      <dgm:spPr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</dgm:spPr>
    </dgm:pt>
    <dgm:pt modelId="{8771A3DA-A898-A24B-AE39-43F53B96C2DD}" type="pres">
      <dgm:prSet presAssocID="{6F36A875-7332-154C-A535-0ABE7EC6FE39}" presName="Parent" presStyleLbl="node0" presStyleIdx="5" presStyleCnt="10">
        <dgm:presLayoutVars>
          <dgm:bulletEnabled val="1"/>
        </dgm:presLayoutVars>
      </dgm:prSet>
      <dgm:spPr/>
    </dgm:pt>
    <dgm:pt modelId="{492F78D3-4E9D-2040-9BBA-C53126E628C3}" type="pres">
      <dgm:prSet presAssocID="{21BC838E-BD6E-6848-A854-3C2FB4431600}" presName="sibTrans" presStyleCnt="0"/>
      <dgm:spPr/>
    </dgm:pt>
    <dgm:pt modelId="{EB8D1A66-8A46-4EC9-AC7D-8AF40009C3FD}" type="pres">
      <dgm:prSet presAssocID="{23180B7C-B43F-43DB-B850-12C1873EE99E}" presName="composite" presStyleCnt="0"/>
      <dgm:spPr/>
    </dgm:pt>
    <dgm:pt modelId="{E5346E0D-8785-49F9-BD54-70E7DE38E8BD}" type="pres">
      <dgm:prSet presAssocID="{23180B7C-B43F-43DB-B850-12C1873EE99E}" presName="Image" presStyleLbl="bgShp" presStyleIdx="6" presStyleCnt="10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66AED105-F0F1-4CA7-9330-16F7BFD63C2D}" type="pres">
      <dgm:prSet presAssocID="{23180B7C-B43F-43DB-B850-12C1873EE99E}" presName="Parent" presStyleLbl="node0" presStyleIdx="6" presStyleCnt="10">
        <dgm:presLayoutVars>
          <dgm:bulletEnabled val="1"/>
        </dgm:presLayoutVars>
      </dgm:prSet>
      <dgm:spPr/>
    </dgm:pt>
    <dgm:pt modelId="{E7E64A45-464B-4A8A-933E-751419CDA2CC}" type="pres">
      <dgm:prSet presAssocID="{9DD0AD68-F8BE-4935-84A6-1D7B1C757C59}" presName="sibTrans" presStyleCnt="0"/>
      <dgm:spPr/>
    </dgm:pt>
    <dgm:pt modelId="{1CD67A20-6EC4-4CF1-B11B-134200A70988}" type="pres">
      <dgm:prSet presAssocID="{4E451D1B-59C3-46EA-AEBF-1D8583E23E5C}" presName="composite" presStyleCnt="0"/>
      <dgm:spPr/>
    </dgm:pt>
    <dgm:pt modelId="{087AE05E-AA5A-440F-B47D-E5377CD9874E}" type="pres">
      <dgm:prSet presAssocID="{4E451D1B-59C3-46EA-AEBF-1D8583E23E5C}" presName="Image" presStyleLbl="bgShp" presStyleIdx="7" presStyleCnt="10"/>
      <dgm:spPr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</dgm:spPr>
    </dgm:pt>
    <dgm:pt modelId="{21168110-E02A-4BB4-A8C9-22B69F2B414A}" type="pres">
      <dgm:prSet presAssocID="{4E451D1B-59C3-46EA-AEBF-1D8583E23E5C}" presName="Parent" presStyleLbl="node0" presStyleIdx="7" presStyleCnt="10">
        <dgm:presLayoutVars>
          <dgm:bulletEnabled val="1"/>
        </dgm:presLayoutVars>
      </dgm:prSet>
      <dgm:spPr/>
    </dgm:pt>
    <dgm:pt modelId="{81439D8B-1494-4B19-A7DA-ECC64573B4C5}" type="pres">
      <dgm:prSet presAssocID="{05972F05-7169-40AD-9ACE-CB3F15C6039F}" presName="sibTrans" presStyleCnt="0"/>
      <dgm:spPr/>
    </dgm:pt>
    <dgm:pt modelId="{AABDBFD8-0D8E-EE48-B18C-9604594AB1B2}" type="pres">
      <dgm:prSet presAssocID="{79BEBB02-5E46-A948-81A3-63DE9016BB07}" presName="composite" presStyleCnt="0"/>
      <dgm:spPr/>
    </dgm:pt>
    <dgm:pt modelId="{E7C1EC83-532A-A441-8B81-9FAC28A2047B}" type="pres">
      <dgm:prSet presAssocID="{79BEBB02-5E46-A948-81A3-63DE9016BB07}" presName="Image" presStyleLbl="bgShp" presStyleIdx="8" presStyleCnt="10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A8646C7B-E97E-1449-A6F5-164FEBAEF415}" type="pres">
      <dgm:prSet presAssocID="{79BEBB02-5E46-A948-81A3-63DE9016BB07}" presName="Parent" presStyleLbl="node0" presStyleIdx="8" presStyleCnt="10">
        <dgm:presLayoutVars>
          <dgm:bulletEnabled val="1"/>
        </dgm:presLayoutVars>
      </dgm:prSet>
      <dgm:spPr/>
    </dgm:pt>
    <dgm:pt modelId="{7FE66E42-5875-6142-A408-B95555C3DBDE}" type="pres">
      <dgm:prSet presAssocID="{30541D0D-32ED-F645-844C-7F3D1A004B43}" presName="sibTrans" presStyleCnt="0"/>
      <dgm:spPr/>
    </dgm:pt>
    <dgm:pt modelId="{9AE86692-BEB9-4D96-A084-D4893607FD09}" type="pres">
      <dgm:prSet presAssocID="{C3F34474-0250-4079-90D3-4DE467893B0B}" presName="composite" presStyleCnt="0"/>
      <dgm:spPr/>
    </dgm:pt>
    <dgm:pt modelId="{80E5FB85-2F20-4D78-AF31-48FE4A99EC7D}" type="pres">
      <dgm:prSet presAssocID="{C3F34474-0250-4079-90D3-4DE467893B0B}" presName="Image" presStyleLbl="bgShp" presStyleIdx="9" presStyleCnt="10"/>
      <dgm:spPr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5B7981AD-BBB9-4844-BEF1-AD9FC790352F}" type="pres">
      <dgm:prSet presAssocID="{C3F34474-0250-4079-90D3-4DE467893B0B}" presName="Parent" presStyleLbl="node0" presStyleIdx="9" presStyleCnt="10">
        <dgm:presLayoutVars>
          <dgm:bulletEnabled val="1"/>
        </dgm:presLayoutVars>
      </dgm:prSet>
      <dgm:spPr/>
    </dgm:pt>
  </dgm:ptLst>
  <dgm:cxnLst>
    <dgm:cxn modelId="{4C6E8703-83BA-48AD-9BA9-03931ECE1735}" srcId="{DBBC0471-7674-4550-BF93-DDBBB1B201DE}" destId="{10BC879A-3FDB-4673-B683-A8159EF48017}" srcOrd="0" destOrd="0" parTransId="{3A775794-FCAE-4F8B-867E-A203BE8D0B7D}" sibTransId="{B78FD4BA-6518-4D6C-8D80-27DDE520F5E5}"/>
    <dgm:cxn modelId="{DA4EB30C-63F1-5344-9B95-C8717B4543E6}" type="presOf" srcId="{79BEBB02-5E46-A948-81A3-63DE9016BB07}" destId="{A8646C7B-E97E-1449-A6F5-164FEBAEF415}" srcOrd="0" destOrd="0" presId="urn:microsoft.com/office/officeart/2008/layout/BendingPictureCaption"/>
    <dgm:cxn modelId="{1BC26712-71D6-43A6-AA4E-D215A6A2AB5B}" srcId="{DBBC0471-7674-4550-BF93-DDBBB1B201DE}" destId="{DF1945D3-795F-4F79-B648-6F97DD8013D4}" srcOrd="1" destOrd="0" parTransId="{D1183B7A-186C-467D-AB2C-29C2F5274372}" sibTransId="{EBD34F62-DA18-4CB0-A73A-1C1F9D2BC641}"/>
    <dgm:cxn modelId="{08420016-79DC-2D43-A355-22672CCACE28}" type="presOf" srcId="{6F36A875-7332-154C-A535-0ABE7EC6FE39}" destId="{8771A3DA-A898-A24B-AE39-43F53B96C2DD}" srcOrd="0" destOrd="0" presId="urn:microsoft.com/office/officeart/2008/layout/BendingPictureCaption"/>
    <dgm:cxn modelId="{1920D219-6EA5-9849-B05C-D1F8B6FCAD82}" srcId="{DBBC0471-7674-4550-BF93-DDBBB1B201DE}" destId="{6F36A875-7332-154C-A535-0ABE7EC6FE39}" srcOrd="5" destOrd="0" parTransId="{B9468A4C-3757-A840-AA0F-53BDBDD6F440}" sibTransId="{21BC838E-BD6E-6848-A854-3C2FB4431600}"/>
    <dgm:cxn modelId="{E46F9526-0584-43C6-9A1E-2C3751770AD6}" srcId="{DBBC0471-7674-4550-BF93-DDBBB1B201DE}" destId="{4E451D1B-59C3-46EA-AEBF-1D8583E23E5C}" srcOrd="7" destOrd="0" parTransId="{AD3C04D6-957D-4807-93AE-EF39540166EB}" sibTransId="{05972F05-7169-40AD-9ACE-CB3F15C6039F}"/>
    <dgm:cxn modelId="{758F6629-9511-F745-A6F7-5B500D480782}" type="presOf" srcId="{43DB75FE-4213-9142-8C4F-B2E6A1E3DB94}" destId="{EBF226DE-401D-5845-8D5F-A2732A3AD475}" srcOrd="0" destOrd="0" presId="urn:microsoft.com/office/officeart/2008/layout/BendingPictureCaption"/>
    <dgm:cxn modelId="{FA11FF2D-B142-0A45-9A61-A294554D12AD}" type="presOf" srcId="{23180B7C-B43F-43DB-B850-12C1873EE99E}" destId="{66AED105-F0F1-4CA7-9330-16F7BFD63C2D}" srcOrd="0" destOrd="0" presId="urn:microsoft.com/office/officeart/2008/layout/BendingPictureCaption"/>
    <dgm:cxn modelId="{8665943C-4696-4E49-AFC5-BA387FFAD507}" type="presOf" srcId="{28ECA1ED-949F-4547-A6A9-C8E6C5FBF16D}" destId="{D8B70ACA-A839-45A0-AC7A-50EF02FDB423}" srcOrd="0" destOrd="0" presId="urn:microsoft.com/office/officeart/2008/layout/BendingPictureCaption"/>
    <dgm:cxn modelId="{AA3BA141-04D3-4444-958E-265B33D98C47}" srcId="{DBBC0471-7674-4550-BF93-DDBBB1B201DE}" destId="{C3F34474-0250-4079-90D3-4DE467893B0B}" srcOrd="9" destOrd="0" parTransId="{B51D3CC9-315D-4843-9D36-B3349D57F37F}" sibTransId="{71144E74-9CDC-48A0-8009-4A3777D324C7}"/>
    <dgm:cxn modelId="{07E9AE4D-7DCF-42EA-B543-70028E66B479}" srcId="{DBBC0471-7674-4550-BF93-DDBBB1B201DE}" destId="{23180B7C-B43F-43DB-B850-12C1873EE99E}" srcOrd="6" destOrd="0" parTransId="{B2D8CAD7-C7AF-46E2-B9BD-A2D5C20820B9}" sibTransId="{9DD0AD68-F8BE-4935-84A6-1D7B1C757C59}"/>
    <dgm:cxn modelId="{FEA53559-EDB8-4CEC-A88B-929D47E3DD34}" srcId="{DBBC0471-7674-4550-BF93-DDBBB1B201DE}" destId="{5AD2A9DC-9D9C-4435-839A-FE8FF5855063}" srcOrd="3" destOrd="0" parTransId="{5D8FA540-129C-4CFB-8DED-4D8B517DE1EA}" sibTransId="{F49D6391-C218-44F1-9685-2ADC4CB02E64}"/>
    <dgm:cxn modelId="{7AC4166F-B929-4C41-AF23-8C23DC14A4F4}" srcId="{DBBC0471-7674-4550-BF93-DDBBB1B201DE}" destId="{43DB75FE-4213-9142-8C4F-B2E6A1E3DB94}" srcOrd="4" destOrd="0" parTransId="{40FF0EBD-E2EF-6047-826A-B630785D18C8}" sibTransId="{2422923F-96AE-C847-B4AA-A7E3E61E613F}"/>
    <dgm:cxn modelId="{46750096-BFF2-4748-AFF8-9B4CEB097C77}" type="presOf" srcId="{4E451D1B-59C3-46EA-AEBF-1D8583E23E5C}" destId="{21168110-E02A-4BB4-A8C9-22B69F2B414A}" srcOrd="0" destOrd="0" presId="urn:microsoft.com/office/officeart/2008/layout/BendingPictureCaption"/>
    <dgm:cxn modelId="{B1EAE5B3-A9B5-AD44-81DE-0C9E2813F6D2}" type="presOf" srcId="{10BC879A-3FDB-4673-B683-A8159EF48017}" destId="{16F0CEDA-3FAC-42AA-8C36-7AAD4390CE75}" srcOrd="0" destOrd="0" presId="urn:microsoft.com/office/officeart/2008/layout/BendingPictureCaption"/>
    <dgm:cxn modelId="{E9FB6CB4-B5A4-F64A-BA12-730B2AAE4834}" type="presOf" srcId="{DF1945D3-795F-4F79-B648-6F97DD8013D4}" destId="{23BF9CE0-9842-449A-95DA-D84C47F7BBBD}" srcOrd="0" destOrd="0" presId="urn:microsoft.com/office/officeart/2008/layout/BendingPictureCaption"/>
    <dgm:cxn modelId="{1D5EA6BE-4DA9-49CF-BA97-3D6AA183DA50}" type="presOf" srcId="{DBBC0471-7674-4550-BF93-DDBBB1B201DE}" destId="{F2755131-E26A-4898-8C54-9197B533C089}" srcOrd="0" destOrd="0" presId="urn:microsoft.com/office/officeart/2008/layout/BendingPictureCaption"/>
    <dgm:cxn modelId="{CAD26CDC-4532-A64C-87DB-C77C77359299}" srcId="{DBBC0471-7674-4550-BF93-DDBBB1B201DE}" destId="{79BEBB02-5E46-A948-81A3-63DE9016BB07}" srcOrd="8" destOrd="0" parTransId="{69CE396B-1576-3A45-B631-8B58656749FB}" sibTransId="{30541D0D-32ED-F645-844C-7F3D1A004B43}"/>
    <dgm:cxn modelId="{72769BDC-79E1-D44F-AD45-FCBBE03B0CB3}" type="presOf" srcId="{C3F34474-0250-4079-90D3-4DE467893B0B}" destId="{5B7981AD-BBB9-4844-BEF1-AD9FC790352F}" srcOrd="0" destOrd="0" presId="urn:microsoft.com/office/officeart/2008/layout/BendingPictureCaption"/>
    <dgm:cxn modelId="{B29845E4-D93C-45FB-8590-52DA6433A150}" srcId="{DBBC0471-7674-4550-BF93-DDBBB1B201DE}" destId="{28ECA1ED-949F-4547-A6A9-C8E6C5FBF16D}" srcOrd="2" destOrd="0" parTransId="{97C123DD-0E9F-4634-8F90-76AC974022B0}" sibTransId="{D5B86861-C329-415D-A556-B3C8D7EFD1B2}"/>
    <dgm:cxn modelId="{83D3DFEC-A514-DD4B-A1EA-9A08B7A38130}" type="presOf" srcId="{5AD2A9DC-9D9C-4435-839A-FE8FF5855063}" destId="{DA142830-255C-426E-B19A-686D92292B12}" srcOrd="0" destOrd="0" presId="urn:microsoft.com/office/officeart/2008/layout/BendingPictureCaption"/>
    <dgm:cxn modelId="{AFE8F3E7-EE0A-D041-9A91-F47D19E6F9B4}" type="presParOf" srcId="{F2755131-E26A-4898-8C54-9197B533C089}" destId="{7975A7E1-B8F4-4A61-BA9C-B0856F285F06}" srcOrd="0" destOrd="0" presId="urn:microsoft.com/office/officeart/2008/layout/BendingPictureCaption"/>
    <dgm:cxn modelId="{C9E024CF-C256-DF41-B2AE-418D87C03414}" type="presParOf" srcId="{7975A7E1-B8F4-4A61-BA9C-B0856F285F06}" destId="{4978E2D1-1FC4-487A-BE8A-E3B93DDEDDB1}" srcOrd="0" destOrd="0" presId="urn:microsoft.com/office/officeart/2008/layout/BendingPictureCaption"/>
    <dgm:cxn modelId="{78DEE78C-8793-5D40-8074-9726C500F46F}" type="presParOf" srcId="{7975A7E1-B8F4-4A61-BA9C-B0856F285F06}" destId="{16F0CEDA-3FAC-42AA-8C36-7AAD4390CE75}" srcOrd="1" destOrd="0" presId="urn:microsoft.com/office/officeart/2008/layout/BendingPictureCaption"/>
    <dgm:cxn modelId="{6899CC21-E02A-EC45-8C9C-94BB4E49C429}" type="presParOf" srcId="{F2755131-E26A-4898-8C54-9197B533C089}" destId="{52F18EBF-D93B-47FA-BCF6-752C1F4C7E19}" srcOrd="1" destOrd="0" presId="urn:microsoft.com/office/officeart/2008/layout/BendingPictureCaption"/>
    <dgm:cxn modelId="{AB7B297A-E35D-3A4B-B933-8934CC2D9502}" type="presParOf" srcId="{F2755131-E26A-4898-8C54-9197B533C089}" destId="{8CF55B38-BEFB-4A3F-819A-848582A65133}" srcOrd="2" destOrd="0" presId="urn:microsoft.com/office/officeart/2008/layout/BendingPictureCaption"/>
    <dgm:cxn modelId="{7FF0FD64-1321-A140-90FB-0F20318611AE}" type="presParOf" srcId="{8CF55B38-BEFB-4A3F-819A-848582A65133}" destId="{F7069F5C-EC1A-428F-8406-A563FDC531AA}" srcOrd="0" destOrd="0" presId="urn:microsoft.com/office/officeart/2008/layout/BendingPictureCaption"/>
    <dgm:cxn modelId="{15F65A65-0F88-4344-A900-B72B8C36341F}" type="presParOf" srcId="{8CF55B38-BEFB-4A3F-819A-848582A65133}" destId="{23BF9CE0-9842-449A-95DA-D84C47F7BBBD}" srcOrd="1" destOrd="0" presId="urn:microsoft.com/office/officeart/2008/layout/BendingPictureCaption"/>
    <dgm:cxn modelId="{454E9C87-503F-F54C-847F-10624107642B}" type="presParOf" srcId="{F2755131-E26A-4898-8C54-9197B533C089}" destId="{74F78571-0A69-4012-AAFC-F6D805A312D0}" srcOrd="3" destOrd="0" presId="urn:microsoft.com/office/officeart/2008/layout/BendingPictureCaption"/>
    <dgm:cxn modelId="{63CA6A60-8E54-4A47-BA0B-CB277D117805}" type="presParOf" srcId="{F2755131-E26A-4898-8C54-9197B533C089}" destId="{DF3E1B52-2286-4094-A4DE-1DCD312A1CDF}" srcOrd="4" destOrd="0" presId="urn:microsoft.com/office/officeart/2008/layout/BendingPictureCaption"/>
    <dgm:cxn modelId="{13CD0026-0446-0142-9D72-3C5D6F66662F}" type="presParOf" srcId="{DF3E1B52-2286-4094-A4DE-1DCD312A1CDF}" destId="{17952F69-F4D1-430A-9AC8-3213EB72A68C}" srcOrd="0" destOrd="0" presId="urn:microsoft.com/office/officeart/2008/layout/BendingPictureCaption"/>
    <dgm:cxn modelId="{E4B23BB7-56D2-D240-B90F-0175B58F13A5}" type="presParOf" srcId="{DF3E1B52-2286-4094-A4DE-1DCD312A1CDF}" destId="{D8B70ACA-A839-45A0-AC7A-50EF02FDB423}" srcOrd="1" destOrd="0" presId="urn:microsoft.com/office/officeart/2008/layout/BendingPictureCaption"/>
    <dgm:cxn modelId="{80D85AE4-C4E9-4E4C-83EC-274CA7C24BAC}" type="presParOf" srcId="{F2755131-E26A-4898-8C54-9197B533C089}" destId="{E6F242D4-50D0-4D8E-80A2-8BAAA659D1C5}" srcOrd="5" destOrd="0" presId="urn:microsoft.com/office/officeart/2008/layout/BendingPictureCaption"/>
    <dgm:cxn modelId="{0C87725F-9A54-3743-9C44-6CF3D05B58AE}" type="presParOf" srcId="{F2755131-E26A-4898-8C54-9197B533C089}" destId="{1DE461E5-9BF5-4AC1-9B64-FC4D10C67B39}" srcOrd="6" destOrd="0" presId="urn:microsoft.com/office/officeart/2008/layout/BendingPictureCaption"/>
    <dgm:cxn modelId="{680AC146-6E47-274B-BB60-8E9194E1B2C4}" type="presParOf" srcId="{1DE461E5-9BF5-4AC1-9B64-FC4D10C67B39}" destId="{FE111FF9-9F5E-4BEC-9F92-58354BDBA605}" srcOrd="0" destOrd="0" presId="urn:microsoft.com/office/officeart/2008/layout/BendingPictureCaption"/>
    <dgm:cxn modelId="{82201D27-402F-354A-BBC6-1C03D7AF0C18}" type="presParOf" srcId="{1DE461E5-9BF5-4AC1-9B64-FC4D10C67B39}" destId="{DA142830-255C-426E-B19A-686D92292B12}" srcOrd="1" destOrd="0" presId="urn:microsoft.com/office/officeart/2008/layout/BendingPictureCaption"/>
    <dgm:cxn modelId="{1F46351F-546F-C04D-A01E-B08E1EFFBE47}" type="presParOf" srcId="{F2755131-E26A-4898-8C54-9197B533C089}" destId="{FB02DC79-2885-483C-9F22-99311D04E342}" srcOrd="7" destOrd="0" presId="urn:microsoft.com/office/officeart/2008/layout/BendingPictureCaption"/>
    <dgm:cxn modelId="{642B9337-567B-2949-964D-CFCCE5B0C901}" type="presParOf" srcId="{F2755131-E26A-4898-8C54-9197B533C089}" destId="{F4C19D5B-4D0C-4247-B7C2-168CD6BAB237}" srcOrd="8" destOrd="0" presId="urn:microsoft.com/office/officeart/2008/layout/BendingPictureCaption"/>
    <dgm:cxn modelId="{7092FB4E-CA77-6445-A9EB-E60CCDB4C222}" type="presParOf" srcId="{F4C19D5B-4D0C-4247-B7C2-168CD6BAB237}" destId="{DDFDAAAE-065E-1642-A433-5BDC28F2DA6D}" srcOrd="0" destOrd="0" presId="urn:microsoft.com/office/officeart/2008/layout/BendingPictureCaption"/>
    <dgm:cxn modelId="{15D2B593-83D2-E043-A250-E00C220E8C07}" type="presParOf" srcId="{F4C19D5B-4D0C-4247-B7C2-168CD6BAB237}" destId="{EBF226DE-401D-5845-8D5F-A2732A3AD475}" srcOrd="1" destOrd="0" presId="urn:microsoft.com/office/officeart/2008/layout/BendingPictureCaption"/>
    <dgm:cxn modelId="{00B532F4-264B-2A41-93CF-703F88B68E19}" type="presParOf" srcId="{F2755131-E26A-4898-8C54-9197B533C089}" destId="{BF0B6947-F133-9C43-BE7D-4A23AF619433}" srcOrd="9" destOrd="0" presId="urn:microsoft.com/office/officeart/2008/layout/BendingPictureCaption"/>
    <dgm:cxn modelId="{B060E9A8-CF8C-5242-B3EE-33185FBB169B}" type="presParOf" srcId="{F2755131-E26A-4898-8C54-9197B533C089}" destId="{7326BC33-FCCF-2F46-999B-030FC61C1B03}" srcOrd="10" destOrd="0" presId="urn:microsoft.com/office/officeart/2008/layout/BendingPictureCaption"/>
    <dgm:cxn modelId="{D9B96648-49DE-CF48-AA64-E1D58EBA14C0}" type="presParOf" srcId="{7326BC33-FCCF-2F46-999B-030FC61C1B03}" destId="{A49DEC24-F87D-9F43-ABAA-EB8EFD6E25CE}" srcOrd="0" destOrd="0" presId="urn:microsoft.com/office/officeart/2008/layout/BendingPictureCaption"/>
    <dgm:cxn modelId="{B2F332D5-60A6-0D44-9D50-2423E8AC6BFF}" type="presParOf" srcId="{7326BC33-FCCF-2F46-999B-030FC61C1B03}" destId="{8771A3DA-A898-A24B-AE39-43F53B96C2DD}" srcOrd="1" destOrd="0" presId="urn:microsoft.com/office/officeart/2008/layout/BendingPictureCaption"/>
    <dgm:cxn modelId="{E2DA60FA-D345-2E48-9062-3669AFAE5B92}" type="presParOf" srcId="{F2755131-E26A-4898-8C54-9197B533C089}" destId="{492F78D3-4E9D-2040-9BBA-C53126E628C3}" srcOrd="11" destOrd="0" presId="urn:microsoft.com/office/officeart/2008/layout/BendingPictureCaption"/>
    <dgm:cxn modelId="{98FEBD16-458C-CB40-977E-A83A5422BE24}" type="presParOf" srcId="{F2755131-E26A-4898-8C54-9197B533C089}" destId="{EB8D1A66-8A46-4EC9-AC7D-8AF40009C3FD}" srcOrd="12" destOrd="0" presId="urn:microsoft.com/office/officeart/2008/layout/BendingPictureCaption"/>
    <dgm:cxn modelId="{8B7F6B33-CFD9-7143-93A5-84451D0218E6}" type="presParOf" srcId="{EB8D1A66-8A46-4EC9-AC7D-8AF40009C3FD}" destId="{E5346E0D-8785-49F9-BD54-70E7DE38E8BD}" srcOrd="0" destOrd="0" presId="urn:microsoft.com/office/officeart/2008/layout/BendingPictureCaption"/>
    <dgm:cxn modelId="{06E098DD-9363-B142-BAE7-CAD6CA1F060D}" type="presParOf" srcId="{EB8D1A66-8A46-4EC9-AC7D-8AF40009C3FD}" destId="{66AED105-F0F1-4CA7-9330-16F7BFD63C2D}" srcOrd="1" destOrd="0" presId="urn:microsoft.com/office/officeart/2008/layout/BendingPictureCaption"/>
    <dgm:cxn modelId="{1B889892-EFFC-B141-A67A-8DFF9EB8F700}" type="presParOf" srcId="{F2755131-E26A-4898-8C54-9197B533C089}" destId="{E7E64A45-464B-4A8A-933E-751419CDA2CC}" srcOrd="13" destOrd="0" presId="urn:microsoft.com/office/officeart/2008/layout/BendingPictureCaption"/>
    <dgm:cxn modelId="{F31CD175-DE81-8F44-B6CB-13E143ECDC01}" type="presParOf" srcId="{F2755131-E26A-4898-8C54-9197B533C089}" destId="{1CD67A20-6EC4-4CF1-B11B-134200A70988}" srcOrd="14" destOrd="0" presId="urn:microsoft.com/office/officeart/2008/layout/BendingPictureCaption"/>
    <dgm:cxn modelId="{6DE31662-1E1A-DA4F-8154-732FCE923433}" type="presParOf" srcId="{1CD67A20-6EC4-4CF1-B11B-134200A70988}" destId="{087AE05E-AA5A-440F-B47D-E5377CD9874E}" srcOrd="0" destOrd="0" presId="urn:microsoft.com/office/officeart/2008/layout/BendingPictureCaption"/>
    <dgm:cxn modelId="{B93648CC-B95B-3140-8926-A55187248AFB}" type="presParOf" srcId="{1CD67A20-6EC4-4CF1-B11B-134200A70988}" destId="{21168110-E02A-4BB4-A8C9-22B69F2B414A}" srcOrd="1" destOrd="0" presId="urn:microsoft.com/office/officeart/2008/layout/BendingPictureCaption"/>
    <dgm:cxn modelId="{895780CC-212E-C246-9444-36899940347E}" type="presParOf" srcId="{F2755131-E26A-4898-8C54-9197B533C089}" destId="{81439D8B-1494-4B19-A7DA-ECC64573B4C5}" srcOrd="15" destOrd="0" presId="urn:microsoft.com/office/officeart/2008/layout/BendingPictureCaption"/>
    <dgm:cxn modelId="{AFCA2589-1189-B345-ACB4-F049315F7BBB}" type="presParOf" srcId="{F2755131-E26A-4898-8C54-9197B533C089}" destId="{AABDBFD8-0D8E-EE48-B18C-9604594AB1B2}" srcOrd="16" destOrd="0" presId="urn:microsoft.com/office/officeart/2008/layout/BendingPictureCaption"/>
    <dgm:cxn modelId="{87E578D0-7795-5143-910D-F221C60D2810}" type="presParOf" srcId="{AABDBFD8-0D8E-EE48-B18C-9604594AB1B2}" destId="{E7C1EC83-532A-A441-8B81-9FAC28A2047B}" srcOrd="0" destOrd="0" presId="urn:microsoft.com/office/officeart/2008/layout/BendingPictureCaption"/>
    <dgm:cxn modelId="{5EE9A0B6-92F9-A740-9AFB-8141AE980FE4}" type="presParOf" srcId="{AABDBFD8-0D8E-EE48-B18C-9604594AB1B2}" destId="{A8646C7B-E97E-1449-A6F5-164FEBAEF415}" srcOrd="1" destOrd="0" presId="urn:microsoft.com/office/officeart/2008/layout/BendingPictureCaption"/>
    <dgm:cxn modelId="{57FE94DB-A870-2844-91D9-03DE2F6E763E}" type="presParOf" srcId="{F2755131-E26A-4898-8C54-9197B533C089}" destId="{7FE66E42-5875-6142-A408-B95555C3DBDE}" srcOrd="17" destOrd="0" presId="urn:microsoft.com/office/officeart/2008/layout/BendingPictureCaption"/>
    <dgm:cxn modelId="{D78B2513-558D-C14E-B9E4-515365BD6F87}" type="presParOf" srcId="{F2755131-E26A-4898-8C54-9197B533C089}" destId="{9AE86692-BEB9-4D96-A084-D4893607FD09}" srcOrd="18" destOrd="0" presId="urn:microsoft.com/office/officeart/2008/layout/BendingPictureCaption"/>
    <dgm:cxn modelId="{98A90CF1-73C7-9741-8EC5-1FC6ACA86231}" type="presParOf" srcId="{9AE86692-BEB9-4D96-A084-D4893607FD09}" destId="{80E5FB85-2F20-4D78-AF31-48FE4A99EC7D}" srcOrd="0" destOrd="0" presId="urn:microsoft.com/office/officeart/2008/layout/BendingPictureCaption"/>
    <dgm:cxn modelId="{3C217375-F5E4-3E47-8ED2-B77412609233}" type="presParOf" srcId="{9AE86692-BEB9-4D96-A084-D4893607FD09}" destId="{5B7981AD-BBB9-4844-BEF1-AD9FC790352F}" srcOrd="1" destOrd="0" presId="urn:microsoft.com/office/officeart/2008/layout/BendingPictureCaption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78E2D1-1FC4-487A-BE8A-E3B93DDEDDB1}">
      <dsp:nvSpPr>
        <dsp:cNvPr id="0" name=""/>
        <dsp:cNvSpPr/>
      </dsp:nvSpPr>
      <dsp:spPr>
        <a:xfrm>
          <a:off x="5746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0CEDA-3FAC-42AA-8C36-7AAD4390CE75}">
      <dsp:nvSpPr>
        <dsp:cNvPr id="0" name=""/>
        <dsp:cNvSpPr/>
      </dsp:nvSpPr>
      <dsp:spPr>
        <a:xfrm>
          <a:off x="356245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356245" y="1620496"/>
        <a:ext cx="1494231" cy="359088"/>
      </dsp:txXfrm>
    </dsp:sp>
    <dsp:sp modelId="{F7069F5C-EC1A-428F-8406-A563FDC531AA}">
      <dsp:nvSpPr>
        <dsp:cNvPr id="0" name=""/>
        <dsp:cNvSpPr/>
      </dsp:nvSpPr>
      <dsp:spPr>
        <a:xfrm>
          <a:off x="2213704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F9CE0-9842-449A-95DA-D84C47F7BBBD}">
      <dsp:nvSpPr>
        <dsp:cNvPr id="0" name=""/>
        <dsp:cNvSpPr/>
      </dsp:nvSpPr>
      <dsp:spPr>
        <a:xfrm>
          <a:off x="2564202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2564202" y="1620496"/>
        <a:ext cx="1494231" cy="359088"/>
      </dsp:txXfrm>
    </dsp:sp>
    <dsp:sp modelId="{17952F69-F4D1-430A-9AC8-3213EB72A68C}">
      <dsp:nvSpPr>
        <dsp:cNvPr id="0" name=""/>
        <dsp:cNvSpPr/>
      </dsp:nvSpPr>
      <dsp:spPr>
        <a:xfrm>
          <a:off x="4421661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70ACA-A839-45A0-AC7A-50EF02FDB423}">
      <dsp:nvSpPr>
        <dsp:cNvPr id="0" name=""/>
        <dsp:cNvSpPr/>
      </dsp:nvSpPr>
      <dsp:spPr>
        <a:xfrm>
          <a:off x="4772160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4772160" y="1620496"/>
        <a:ext cx="1494231" cy="359088"/>
      </dsp:txXfrm>
    </dsp:sp>
    <dsp:sp modelId="{FE111FF9-9F5E-4BEC-9F92-58354BDBA605}">
      <dsp:nvSpPr>
        <dsp:cNvPr id="0" name=""/>
        <dsp:cNvSpPr/>
      </dsp:nvSpPr>
      <dsp:spPr>
        <a:xfrm>
          <a:off x="6629618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42830-255C-426E-B19A-686D92292B12}">
      <dsp:nvSpPr>
        <dsp:cNvPr id="0" name=""/>
        <dsp:cNvSpPr/>
      </dsp:nvSpPr>
      <dsp:spPr>
        <a:xfrm>
          <a:off x="6980117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6980117" y="1620496"/>
        <a:ext cx="1494231" cy="359088"/>
      </dsp:txXfrm>
    </dsp:sp>
    <dsp:sp modelId="{DDFDAAAE-065E-1642-A433-5BDC28F2DA6D}">
      <dsp:nvSpPr>
        <dsp:cNvPr id="0" name=""/>
        <dsp:cNvSpPr/>
      </dsp:nvSpPr>
      <dsp:spPr>
        <a:xfrm>
          <a:off x="8837575" y="571393"/>
          <a:ext cx="1734046" cy="1281453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 l="-2000" r="-2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F226DE-401D-5845-8D5F-A2732A3AD475}">
      <dsp:nvSpPr>
        <dsp:cNvPr id="0" name=""/>
        <dsp:cNvSpPr/>
      </dsp:nvSpPr>
      <dsp:spPr>
        <a:xfrm>
          <a:off x="9188074" y="1620496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/>
        </a:p>
      </dsp:txBody>
      <dsp:txXfrm>
        <a:off x="9188074" y="1620496"/>
        <a:ext cx="1494231" cy="359088"/>
      </dsp:txXfrm>
    </dsp:sp>
    <dsp:sp modelId="{A49DEC24-F87D-9F43-ABAA-EB8EFD6E25CE}">
      <dsp:nvSpPr>
        <dsp:cNvPr id="0" name=""/>
        <dsp:cNvSpPr/>
      </dsp:nvSpPr>
      <dsp:spPr>
        <a:xfrm>
          <a:off x="5746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71A3DA-A898-A24B-AE39-43F53B96C2DD}">
      <dsp:nvSpPr>
        <dsp:cNvPr id="0" name=""/>
        <dsp:cNvSpPr/>
      </dsp:nvSpPr>
      <dsp:spPr>
        <a:xfrm>
          <a:off x="356245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356245" y="3213160"/>
        <a:ext cx="1494231" cy="359088"/>
      </dsp:txXfrm>
    </dsp:sp>
    <dsp:sp modelId="{E5346E0D-8785-49F9-BD54-70E7DE38E8BD}">
      <dsp:nvSpPr>
        <dsp:cNvPr id="0" name=""/>
        <dsp:cNvSpPr/>
      </dsp:nvSpPr>
      <dsp:spPr>
        <a:xfrm>
          <a:off x="2213704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AED105-F0F1-4CA7-9330-16F7BFD63C2D}">
      <dsp:nvSpPr>
        <dsp:cNvPr id="0" name=""/>
        <dsp:cNvSpPr/>
      </dsp:nvSpPr>
      <dsp:spPr>
        <a:xfrm>
          <a:off x="2564202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>
            <a:noFill/>
          </a:endParaRPr>
        </a:p>
      </dsp:txBody>
      <dsp:txXfrm>
        <a:off x="2564202" y="3213160"/>
        <a:ext cx="1494231" cy="359088"/>
      </dsp:txXfrm>
    </dsp:sp>
    <dsp:sp modelId="{087AE05E-AA5A-440F-B47D-E5377CD9874E}">
      <dsp:nvSpPr>
        <dsp:cNvPr id="0" name=""/>
        <dsp:cNvSpPr/>
      </dsp:nvSpPr>
      <dsp:spPr>
        <a:xfrm>
          <a:off x="4421661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0" b="-20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68110-E02A-4BB4-A8C9-22B69F2B414A}">
      <dsp:nvSpPr>
        <dsp:cNvPr id="0" name=""/>
        <dsp:cNvSpPr/>
      </dsp:nvSpPr>
      <dsp:spPr>
        <a:xfrm>
          <a:off x="4772160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4772160" y="3213160"/>
        <a:ext cx="1494231" cy="359088"/>
      </dsp:txXfrm>
    </dsp:sp>
    <dsp:sp modelId="{E7C1EC83-532A-A441-8B81-9FAC28A2047B}">
      <dsp:nvSpPr>
        <dsp:cNvPr id="0" name=""/>
        <dsp:cNvSpPr/>
      </dsp:nvSpPr>
      <dsp:spPr>
        <a:xfrm>
          <a:off x="6629618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646C7B-E97E-1449-A6F5-164FEBAEF415}">
      <dsp:nvSpPr>
        <dsp:cNvPr id="0" name=""/>
        <dsp:cNvSpPr/>
      </dsp:nvSpPr>
      <dsp:spPr>
        <a:xfrm>
          <a:off x="6980117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US" sz="2000" kern="1200" dirty="0"/>
        </a:p>
      </dsp:txBody>
      <dsp:txXfrm>
        <a:off x="6980117" y="3213160"/>
        <a:ext cx="1494231" cy="359088"/>
      </dsp:txXfrm>
    </dsp:sp>
    <dsp:sp modelId="{80E5FB85-2F20-4D78-AF31-48FE4A99EC7D}">
      <dsp:nvSpPr>
        <dsp:cNvPr id="0" name=""/>
        <dsp:cNvSpPr/>
      </dsp:nvSpPr>
      <dsp:spPr>
        <a:xfrm>
          <a:off x="8837575" y="2164058"/>
          <a:ext cx="1734046" cy="1281453"/>
        </a:xfrm>
        <a:prstGeom prst="rect">
          <a:avLst/>
        </a:prstGeom>
        <a:blipFill>
          <a:blip xmlns:r="http://schemas.openxmlformats.org/officeDocument/2006/relationships"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981AD-BBB9-4844-BEF1-AD9FC790352F}">
      <dsp:nvSpPr>
        <dsp:cNvPr id="0" name=""/>
        <dsp:cNvSpPr/>
      </dsp:nvSpPr>
      <dsp:spPr>
        <a:xfrm>
          <a:off x="9188074" y="3213160"/>
          <a:ext cx="1494231" cy="35908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endParaRPr lang="en-GB" sz="2000" kern="1200" dirty="0">
            <a:noFill/>
          </a:endParaRPr>
        </a:p>
      </dsp:txBody>
      <dsp:txXfrm>
        <a:off x="9188074" y="3213160"/>
        <a:ext cx="1494231" cy="3590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1BEC5-FFAF-42E5-BAB7-4E2B346222C0}" type="datetimeFigureOut">
              <a:rPr lang="en-GB" smtClean="0"/>
              <a:t>22/11/2018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A361A-3E66-4405-9017-EE409FE1A5A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6443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52B6-92F5-4C10-8093-51494F86F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96802E-79E5-4DB2-B96C-B2B0297975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649BE6-A035-4DD6-B9A1-17D4FC0CD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D8780-1F94-4490-927D-E1FF41899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73CE9-7127-4CF4-AB94-1D0471455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0713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891C-9440-4E9E-A13D-3FD14FFA3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8C24D5-4AD8-44CA-921C-933816CF7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89116-1BAF-42EC-8B07-9ADF33997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840ED-C5FA-48B9-88EA-0D98B7EE3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66EC96-9723-471B-9476-B2D3332B4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383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8F476B-BD8C-4F42-AC6E-5B3C3753E1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81892C-9944-46F2-8B13-B3254BA176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0F9E4C-2A23-44B9-9176-0E583DACC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E584B-C168-42B3-812D-D251AA26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AF2D2-3B10-4BB1-85F7-F40CA3CA3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139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57106A6-23B3-47DB-9211-0358820FBF36}"/>
              </a:ext>
            </a:extLst>
          </p:cNvPr>
          <p:cNvSpPr/>
          <p:nvPr userDrawn="1"/>
        </p:nvSpPr>
        <p:spPr>
          <a:xfrm>
            <a:off x="-428625" y="-219075"/>
            <a:ext cx="13344525" cy="1971675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4760E-BD66-4A9B-8C6E-9AC448C48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BB224-F908-4530-955A-B7794B4F4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0A871-D509-430D-AD1D-C1A845BCB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79C84-5E67-446F-A4FF-2EF086276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0B496C-3675-4FE9-89BB-76C949C7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037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71DB5-329D-4933-B54D-66CB912A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49264E-6080-4653-AE92-237CED09F8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57D42-2381-4265-927A-17B2576DF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CAA6B-3F84-42F2-877A-7C8F1168A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64DB4D-F1A8-45C0-ACAB-39D27E2E1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846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64E69-6708-48BA-AB0D-FDFBEB8C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D9A8E-AFE3-482F-B015-ACEF4BC53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9E927C-2619-43E6-B4AB-7BAB15DE3B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56F779-1A5F-425E-A52D-E5BDB783D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33CE2-452C-4F29-B303-0F33D8D80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23760E-B40B-4999-9E8C-9344192E8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0743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1D64B-CD97-4694-B391-0C45C9321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3BFE1-3BB9-4980-A648-17E6179F6A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12E616-A70F-4EA8-9C4D-A48FD1D82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DF44F3-2658-42C2-9FA0-BBBB723F7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5A9136-F974-4220-B52D-66716F398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5F0572-D989-4AC9-B938-27A5395E2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F9219E-8255-47E0-B83B-BE4F75099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D8E78-83DA-4C04-B128-573632E59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796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908A0-151D-40DB-8960-1676966B2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30B44-A59D-4D10-8705-4AF760BC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CFBF68-EE48-4D6F-AD31-4EB2F2EC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67B72-35E2-4266-9479-26AD2FB6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20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59B65B-13CE-4113-8394-765EA3C33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BA28CB-DB96-4130-AD7A-F63F1330C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F95E9-D150-4439-8E74-E9B117E63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3784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A0CA-FB89-42F1-837A-5B153AD5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82D2F-973B-4C21-8854-9387AB8C5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7CC838-1E09-4498-8348-C9BB701AF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A4079E-8F31-4964-A287-4A6BB84BF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E70FF1-EDB1-4E40-A95A-2F4DE399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D2C22A-C089-4328-A678-09404246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21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D6421-C36E-49BA-8976-6BFF1160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2CEBA7-AC8A-46AF-B4BC-D3352612C6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B9D9A-C266-4396-8AC1-A3F8E2C3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13B861-875A-45AA-9509-EC4DA8A7E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F0CDA-2999-4D42-BE21-26B6FF772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EB0E6-471C-41CF-B828-3D27ADD1A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851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B381D8-D1FB-4C6B-9D69-894B9A5C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A4D415-BA9B-4E64-B82E-95A6D68E5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3B732-08FF-4D39-927D-20B3020FE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4510C7-0DCF-42D9-ABFB-314DBA19D5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794AC-1A67-4A76-AD6E-E979A02C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5EB005-FA87-4171-8C7C-FBB2804DF5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4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2109EA0-FF7F-420C-895F-53C89A5736DF}"/>
              </a:ext>
            </a:extLst>
          </p:cNvPr>
          <p:cNvSpPr/>
          <p:nvPr/>
        </p:nvSpPr>
        <p:spPr>
          <a:xfrm>
            <a:off x="-204537" y="-64168"/>
            <a:ext cx="12601074" cy="3574131"/>
          </a:xfrm>
          <a:prstGeom prst="rect">
            <a:avLst/>
          </a:prstGeom>
          <a:solidFill>
            <a:srgbClr val="009FDA"/>
          </a:solidFill>
          <a:ln w="19050">
            <a:solidFill>
              <a:srgbClr val="0077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52366B-E1D8-404E-A3D4-5AB21A409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/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A Multi-Node Quantum Network</a:t>
            </a:r>
            <a:b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</a:br>
            <a:r>
              <a:rPr lang="en-GB" dirty="0">
                <a:solidFill>
                  <a:schemeClr val="bg1"/>
                </a:solidFill>
                <a:effectLst>
                  <a:outerShdw dist="25400" dir="5400000" algn="t" rotWithShape="0">
                    <a:prstClr val="black">
                      <a:alpha val="25000"/>
                    </a:prstClr>
                  </a:outerShdw>
                </a:effectLst>
              </a:rPr>
              <a:t>with Defects in Diamond</a:t>
            </a:r>
            <a:endParaRPr lang="en-GB" dirty="0">
              <a:solidFill>
                <a:schemeClr val="bg1"/>
              </a:solidFill>
              <a:effectLst>
                <a:outerShdw dist="25400" dir="5400000" algn="t" rotWithShape="0">
                  <a:prstClr val="black">
                    <a:alpha val="25000"/>
                  </a:prstClr>
                </a:outerShdw>
              </a:effectLst>
              <a:latin typeface="Oswald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D181C8-0C2C-42A9-936F-3500987B93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GB" dirty="0">
              <a:latin typeface="Lato" panose="020F0502020204030203" pitchFamily="34" charset="0"/>
            </a:endParaRPr>
          </a:p>
          <a:p>
            <a:r>
              <a:rPr lang="en-GB" dirty="0">
                <a:latin typeface="Lato" panose="020F0502020204030203" pitchFamily="34" charset="0"/>
              </a:rPr>
              <a:t>Ph.D. Proposal - Matteo Pompili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BE8A880-C286-46FA-A3AC-8ED3D9E87618}"/>
              </a:ext>
            </a:extLst>
          </p:cNvPr>
          <p:cNvGrpSpPr/>
          <p:nvPr/>
        </p:nvGrpSpPr>
        <p:grpSpPr>
          <a:xfrm>
            <a:off x="639515" y="5686960"/>
            <a:ext cx="10912971" cy="693135"/>
            <a:chOff x="431165" y="5686960"/>
            <a:chExt cx="10912971" cy="6931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0E5A43-E242-4115-88B9-EF3B27D07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37452" y="5701294"/>
              <a:ext cx="2306684" cy="66446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F72CCE-1F82-46BC-B54C-29FE528BC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5402" y="5696783"/>
              <a:ext cx="653168" cy="673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7802FB3-4E1A-4B84-98FB-EC7177DB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165" y="5701294"/>
              <a:ext cx="1702185" cy="66446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1F22C2D-7FB2-4357-B985-0BEDD6010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0622" y="5686960"/>
              <a:ext cx="1662572" cy="6931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B8296-6273-41E4-B9CE-7C48B45DF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07"/>
            <a:stretch/>
          </p:blipFill>
          <p:spPr>
            <a:xfrm>
              <a:off x="7095246" y="5696784"/>
              <a:ext cx="1060156" cy="673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84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10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90BA9C-D2B9-0644-B1DB-525216A26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88" y="2056356"/>
            <a:ext cx="10349024" cy="356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31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1E3636-A856-C844-95D5-986DD4BD9CE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3182" y="2008604"/>
            <a:ext cx="4600618" cy="39405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94701-8357-4541-8657-73CC38E1164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0352" y="2008604"/>
            <a:ext cx="5871718" cy="40298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B1E9ED2-1472-D54F-890D-E705E40B8745}"/>
              </a:ext>
            </a:extLst>
          </p:cNvPr>
          <p:cNvSpPr/>
          <p:nvPr/>
        </p:nvSpPr>
        <p:spPr>
          <a:xfrm>
            <a:off x="8492165" y="375681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0E564A-9419-FA45-845B-7CEEFEEFE266}"/>
              </a:ext>
            </a:extLst>
          </p:cNvPr>
          <p:cNvSpPr/>
          <p:nvPr/>
        </p:nvSpPr>
        <p:spPr>
          <a:xfrm>
            <a:off x="2347299" y="4964548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06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12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60F15-31E6-8442-A47D-EFB205C0E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974" y="2112282"/>
            <a:ext cx="7007864" cy="31800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234F9F-7774-8347-9C4F-280CBAE2B1C3}"/>
              </a:ext>
            </a:extLst>
          </p:cNvPr>
          <p:cNvGrpSpPr/>
          <p:nvPr/>
        </p:nvGrpSpPr>
        <p:grpSpPr>
          <a:xfrm>
            <a:off x="8147838" y="4922989"/>
            <a:ext cx="2148063" cy="369332"/>
            <a:chOff x="7542532" y="4755562"/>
            <a:chExt cx="2148063" cy="36933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2CA80FF-F155-C545-B475-52A89983B9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894520"/>
              <a:ext cx="610867" cy="0"/>
            </a:xfrm>
            <a:prstGeom prst="straightConnector1">
              <a:avLst/>
            </a:prstGeom>
            <a:ln w="38100">
              <a:solidFill>
                <a:srgbClr val="DE705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3B4124-D22A-7348-92CC-0FE43D91C8F4}"/>
                </a:ext>
              </a:extLst>
            </p:cNvPr>
            <p:cNvSpPr txBox="1"/>
            <p:nvPr/>
          </p:nvSpPr>
          <p:spPr>
            <a:xfrm>
              <a:off x="8272130" y="4755562"/>
              <a:ext cx="14184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DE7058"/>
                  </a:solidFill>
                </a:rPr>
                <a:t>We are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001A870-2A72-DB4E-9486-885D45D59B10}"/>
              </a:ext>
            </a:extLst>
          </p:cNvPr>
          <p:cNvGrpSpPr/>
          <p:nvPr/>
        </p:nvGrpSpPr>
        <p:grpSpPr>
          <a:xfrm>
            <a:off x="8147839" y="2715328"/>
            <a:ext cx="3075110" cy="369332"/>
            <a:chOff x="7542533" y="2547901"/>
            <a:chExt cx="307511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59D7157C-1E36-6F4F-BD98-D6B43E585A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3" y="2732567"/>
              <a:ext cx="610867" cy="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DD08A10-C061-854D-BC14-72837EFD81B9}"/>
                </a:ext>
              </a:extLst>
            </p:cNvPr>
            <p:cNvSpPr txBox="1"/>
            <p:nvPr/>
          </p:nvSpPr>
          <p:spPr>
            <a:xfrm>
              <a:off x="8272129" y="2547901"/>
              <a:ext cx="2345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</a:rPr>
                <a:t>This is the final target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D8A316-43A3-6741-9485-9BAEC29F33CA}"/>
              </a:ext>
            </a:extLst>
          </p:cNvPr>
          <p:cNvGrpSpPr/>
          <p:nvPr/>
        </p:nvGrpSpPr>
        <p:grpSpPr>
          <a:xfrm>
            <a:off x="8147838" y="4593746"/>
            <a:ext cx="1883567" cy="369332"/>
            <a:chOff x="7542532" y="4426319"/>
            <a:chExt cx="1883567" cy="369332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5FF95D4-061C-2D4C-AEAD-201CC85E9B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42532" y="4610985"/>
              <a:ext cx="610867" cy="0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4BBA1A-A002-CD4D-9B5B-BBCA1E2754F1}"/>
                </a:ext>
              </a:extLst>
            </p:cNvPr>
            <p:cNvSpPr txBox="1"/>
            <p:nvPr/>
          </p:nvSpPr>
          <p:spPr>
            <a:xfrm>
              <a:off x="8272129" y="4426319"/>
              <a:ext cx="1153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Next step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8611388F-B6F9-9745-BCB2-0D5889FB284C}"/>
              </a:ext>
            </a:extLst>
          </p:cNvPr>
          <p:cNvSpPr/>
          <p:nvPr/>
        </p:nvSpPr>
        <p:spPr>
          <a:xfrm>
            <a:off x="3875314" y="4593746"/>
            <a:ext cx="2377440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9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7ED8F-287D-4DA9-A36E-70159331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 Layer Demonstration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F6F09-B8B1-4E8A-BA82-312944F79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905E5-0815-42FD-811F-86A56C98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457C-1FD4-41BE-AC65-AABF9856A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13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A2C704-9C7F-8B4C-A212-E14F22B5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504" y="2094413"/>
            <a:ext cx="9392992" cy="385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33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14</a:t>
            </a:fld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3BE448-8C7C-BC49-8402-CCF4F4A8F45C}"/>
              </a:ext>
            </a:extLst>
          </p:cNvPr>
          <p:cNvGrpSpPr/>
          <p:nvPr/>
        </p:nvGrpSpPr>
        <p:grpSpPr>
          <a:xfrm>
            <a:off x="3502476" y="3031525"/>
            <a:ext cx="5187048" cy="794951"/>
            <a:chOff x="3502476" y="3031525"/>
            <a:chExt cx="5187048" cy="794951"/>
          </a:xfrm>
        </p:grpSpPr>
        <p:pic>
          <p:nvPicPr>
            <p:cNvPr id="7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ABE7678-1BA8-5642-B662-DCC2DAFAE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476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150DE76B-4598-D84B-9210-D452B5E216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7238" y="3031525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5239B4-8284-8947-9D99-EB45D2371C31}"/>
              </a:ext>
            </a:extLst>
          </p:cNvPr>
          <p:cNvGrpSpPr/>
          <p:nvPr/>
        </p:nvGrpSpPr>
        <p:grpSpPr>
          <a:xfrm>
            <a:off x="904187" y="4206045"/>
            <a:ext cx="10383627" cy="1272330"/>
            <a:chOff x="1169085" y="4206045"/>
            <a:chExt cx="10383627" cy="12723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B7C1E25-5C8F-D64F-98F4-F58CDD64B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9085" y="4206045"/>
              <a:ext cx="1348484" cy="127233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B69DA2B-F3E8-D84E-A5E8-422585B3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228" y="4206045"/>
              <a:ext cx="1348484" cy="127233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C4345F3-9CB4-B743-8BCF-9CDE8A9D5DB8}"/>
              </a:ext>
            </a:extLst>
          </p:cNvPr>
          <p:cNvGrpSpPr/>
          <p:nvPr/>
        </p:nvGrpSpPr>
        <p:grpSpPr>
          <a:xfrm>
            <a:off x="4372409" y="3147380"/>
            <a:ext cx="3454615" cy="306428"/>
            <a:chOff x="4379843" y="3043304"/>
            <a:chExt cx="3454615" cy="306428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976643F-E6AD-7D47-9939-425CB51ABF4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19A93BC-CDC0-7146-9427-72A6EAA31378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233AF7C-2E9E-8D4A-AF88-68F82AEF023E}"/>
              </a:ext>
            </a:extLst>
          </p:cNvPr>
          <p:cNvGrpSpPr/>
          <p:nvPr/>
        </p:nvGrpSpPr>
        <p:grpSpPr>
          <a:xfrm>
            <a:off x="4423316" y="3453808"/>
            <a:ext cx="3454615" cy="306428"/>
            <a:chOff x="4379843" y="3043304"/>
            <a:chExt cx="3454615" cy="30642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FD235F5-3DC4-4F4C-BE4A-890F9051C6ED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3911C79-ED93-6243-B355-2F26022085E2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8E51F9B-F1E9-A14F-AE8C-2622AA3CC17C}"/>
              </a:ext>
            </a:extLst>
          </p:cNvPr>
          <p:cNvGrpSpPr/>
          <p:nvPr/>
        </p:nvGrpSpPr>
        <p:grpSpPr>
          <a:xfrm rot="19775688">
            <a:off x="1813225" y="3866277"/>
            <a:ext cx="1999892" cy="177393"/>
            <a:chOff x="4379843" y="3043304"/>
            <a:chExt cx="3454615" cy="306428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8F1F91-B69A-7B4C-9BAC-40789ED13CC7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C387497E-18F2-014B-BA4F-B8D3025886BE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3E10B08-DAC5-8146-9F3A-93EE239E1787}"/>
              </a:ext>
            </a:extLst>
          </p:cNvPr>
          <p:cNvGrpSpPr/>
          <p:nvPr/>
        </p:nvGrpSpPr>
        <p:grpSpPr>
          <a:xfrm rot="1824312" flipH="1">
            <a:off x="8434075" y="3836447"/>
            <a:ext cx="1999892" cy="177393"/>
            <a:chOff x="4379843" y="3043304"/>
            <a:chExt cx="3454615" cy="306428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9EA0CF24-B63D-A54F-A9A0-5E559FBE28C3}"/>
                </a:ext>
              </a:extLst>
            </p:cNvPr>
            <p:cNvSpPr/>
            <p:nvPr/>
          </p:nvSpPr>
          <p:spPr>
            <a:xfrm>
              <a:off x="4379843" y="304330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0EDBF44-6E43-C44D-8738-F5A428BC9F67}"/>
                </a:ext>
              </a:extLst>
            </p:cNvPr>
            <p:cNvSpPr/>
            <p:nvPr/>
          </p:nvSpPr>
          <p:spPr>
            <a:xfrm flipH="1" flipV="1">
              <a:off x="4481658" y="3058174"/>
              <a:ext cx="3352800" cy="291558"/>
            </a:xfrm>
            <a:custGeom>
              <a:avLst/>
              <a:gdLst>
                <a:gd name="connsiteX0" fmla="*/ 0 w 3352800"/>
                <a:gd name="connsiteY0" fmla="*/ 178915 h 291558"/>
                <a:gd name="connsiteX1" fmla="*/ 311427 w 3352800"/>
                <a:gd name="connsiteY1" fmla="*/ 10 h 291558"/>
                <a:gd name="connsiteX2" fmla="*/ 861392 w 3352800"/>
                <a:gd name="connsiteY2" fmla="*/ 185541 h 291558"/>
                <a:gd name="connsiteX3" fmla="*/ 1285461 w 3352800"/>
                <a:gd name="connsiteY3" fmla="*/ 159036 h 291558"/>
                <a:gd name="connsiteX4" fmla="*/ 1842053 w 3352800"/>
                <a:gd name="connsiteY4" fmla="*/ 278306 h 291558"/>
                <a:gd name="connsiteX5" fmla="*/ 2299253 w 3352800"/>
                <a:gd name="connsiteY5" fmla="*/ 66271 h 291558"/>
                <a:gd name="connsiteX6" fmla="*/ 2829340 w 3352800"/>
                <a:gd name="connsiteY6" fmla="*/ 258428 h 291558"/>
                <a:gd name="connsiteX7" fmla="*/ 3087757 w 3352800"/>
                <a:gd name="connsiteY7" fmla="*/ 165662 h 291558"/>
                <a:gd name="connsiteX8" fmla="*/ 3352800 w 3352800"/>
                <a:gd name="connsiteY8" fmla="*/ 291558 h 291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52800" h="291558">
                  <a:moveTo>
                    <a:pt x="0" y="178915"/>
                  </a:moveTo>
                  <a:cubicBezTo>
                    <a:pt x="83931" y="88910"/>
                    <a:pt x="167862" y="-1094"/>
                    <a:pt x="311427" y="10"/>
                  </a:cubicBezTo>
                  <a:cubicBezTo>
                    <a:pt x="454992" y="1114"/>
                    <a:pt x="699053" y="159037"/>
                    <a:pt x="861392" y="185541"/>
                  </a:cubicBezTo>
                  <a:cubicBezTo>
                    <a:pt x="1023731" y="212045"/>
                    <a:pt x="1122018" y="143575"/>
                    <a:pt x="1285461" y="159036"/>
                  </a:cubicBezTo>
                  <a:cubicBezTo>
                    <a:pt x="1448904" y="174497"/>
                    <a:pt x="1673088" y="293767"/>
                    <a:pt x="1842053" y="278306"/>
                  </a:cubicBezTo>
                  <a:cubicBezTo>
                    <a:pt x="2011018" y="262845"/>
                    <a:pt x="2134705" y="69584"/>
                    <a:pt x="2299253" y="66271"/>
                  </a:cubicBezTo>
                  <a:cubicBezTo>
                    <a:pt x="2463801" y="62958"/>
                    <a:pt x="2697923" y="241863"/>
                    <a:pt x="2829340" y="258428"/>
                  </a:cubicBezTo>
                  <a:cubicBezTo>
                    <a:pt x="2960757" y="274993"/>
                    <a:pt x="3000514" y="160140"/>
                    <a:pt x="3087757" y="165662"/>
                  </a:cubicBezTo>
                  <a:cubicBezTo>
                    <a:pt x="3175000" y="171184"/>
                    <a:pt x="3263900" y="231371"/>
                    <a:pt x="3352800" y="291558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3BEA69-3F28-D448-8B65-4D549BFFD164}"/>
              </a:ext>
            </a:extLst>
          </p:cNvPr>
          <p:cNvGrpSpPr/>
          <p:nvPr/>
        </p:nvGrpSpPr>
        <p:grpSpPr>
          <a:xfrm>
            <a:off x="2175350" y="4720895"/>
            <a:ext cx="8052361" cy="422040"/>
            <a:chOff x="1937984" y="4793499"/>
            <a:chExt cx="8052361" cy="42204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C4C2228-3F5F-4F4E-ADEE-D8A407937799}"/>
                </a:ext>
              </a:extLst>
            </p:cNvPr>
            <p:cNvGrpSpPr/>
            <p:nvPr/>
          </p:nvGrpSpPr>
          <p:grpSpPr>
            <a:xfrm>
              <a:off x="1937984" y="4793499"/>
              <a:ext cx="3454615" cy="306428"/>
              <a:chOff x="4379843" y="3043304"/>
              <a:chExt cx="3454615" cy="306428"/>
            </a:xfrm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D88670F-8873-3A4C-BFDE-46A1D11EBD48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126789D-A64F-A54F-B123-D44627CE7CCA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6139678-A85B-454E-A671-3F7C7F307898}"/>
                </a:ext>
              </a:extLst>
            </p:cNvPr>
            <p:cNvGrpSpPr/>
            <p:nvPr/>
          </p:nvGrpSpPr>
          <p:grpSpPr>
            <a:xfrm>
              <a:off x="5239984" y="4909111"/>
              <a:ext cx="4750361" cy="306428"/>
              <a:chOff x="4379843" y="3043304"/>
              <a:chExt cx="3454615" cy="306428"/>
            </a:xfrm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DD99E8C-3FC3-5E4E-BFA0-CA30FA835154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0B45BE8-FB93-6A48-A53B-FC82BA1FA189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B2F9AE5-748E-CF4C-9052-D1CA2DD5EA2B}"/>
              </a:ext>
            </a:extLst>
          </p:cNvPr>
          <p:cNvGrpSpPr/>
          <p:nvPr/>
        </p:nvGrpSpPr>
        <p:grpSpPr>
          <a:xfrm>
            <a:off x="876716" y="2701862"/>
            <a:ext cx="10531584" cy="1412938"/>
            <a:chOff x="876716" y="2701862"/>
            <a:chExt cx="10531584" cy="1412938"/>
          </a:xfrm>
        </p:grpSpPr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C472974E-D26C-6747-9473-0AD83777DF34}"/>
                </a:ext>
              </a:extLst>
            </p:cNvPr>
            <p:cNvSpPr/>
            <p:nvPr/>
          </p:nvSpPr>
          <p:spPr>
            <a:xfrm>
              <a:off x="8767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1632E9-27C1-E54A-9542-6BC6E124953F}"/>
                </a:ext>
              </a:extLst>
            </p:cNvPr>
            <p:cNvSpPr/>
            <p:nvPr/>
          </p:nvSpPr>
          <p:spPr>
            <a:xfrm flipH="1">
              <a:off x="8767116" y="2701862"/>
              <a:ext cx="2641184" cy="1412938"/>
            </a:xfrm>
            <a:custGeom>
              <a:avLst/>
              <a:gdLst>
                <a:gd name="connsiteX0" fmla="*/ 2628484 w 2628484"/>
                <a:gd name="connsiteY0" fmla="*/ 177204 h 1421804"/>
                <a:gd name="connsiteX1" fmla="*/ 1053684 w 2628484"/>
                <a:gd name="connsiteY1" fmla="*/ 12104 h 1421804"/>
                <a:gd name="connsiteX2" fmla="*/ 50384 w 2628484"/>
                <a:gd name="connsiteY2" fmla="*/ 469304 h 1421804"/>
                <a:gd name="connsiteX3" fmla="*/ 240884 w 2628484"/>
                <a:gd name="connsiteY3" fmla="*/ 1421804 h 1421804"/>
                <a:gd name="connsiteX0" fmla="*/ 2641184 w 2641184"/>
                <a:gd name="connsiteY0" fmla="*/ 368874 h 1410274"/>
                <a:gd name="connsiteX1" fmla="*/ 1053684 w 2641184"/>
                <a:gd name="connsiteY1" fmla="*/ 574 h 1410274"/>
                <a:gd name="connsiteX2" fmla="*/ 50384 w 2641184"/>
                <a:gd name="connsiteY2" fmla="*/ 457774 h 1410274"/>
                <a:gd name="connsiteX3" fmla="*/ 240884 w 2641184"/>
                <a:gd name="connsiteY3" fmla="*/ 1410274 h 1410274"/>
                <a:gd name="connsiteX0" fmla="*/ 2641184 w 2641184"/>
                <a:gd name="connsiteY0" fmla="*/ 371538 h 1412938"/>
                <a:gd name="connsiteX1" fmla="*/ 1053684 w 2641184"/>
                <a:gd name="connsiteY1" fmla="*/ 3238 h 1412938"/>
                <a:gd name="connsiteX2" fmla="*/ 50384 w 2641184"/>
                <a:gd name="connsiteY2" fmla="*/ 460438 h 1412938"/>
                <a:gd name="connsiteX3" fmla="*/ 240884 w 2641184"/>
                <a:gd name="connsiteY3" fmla="*/ 1412938 h 1412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41184" h="1412938">
                  <a:moveTo>
                    <a:pt x="2641184" y="371538"/>
                  </a:moveTo>
                  <a:cubicBezTo>
                    <a:pt x="2170225" y="10646"/>
                    <a:pt x="1485484" y="-11579"/>
                    <a:pt x="1053684" y="3238"/>
                  </a:cubicBezTo>
                  <a:cubicBezTo>
                    <a:pt x="621884" y="18055"/>
                    <a:pt x="185851" y="225488"/>
                    <a:pt x="50384" y="460438"/>
                  </a:cubicBezTo>
                  <a:cubicBezTo>
                    <a:pt x="-85083" y="695388"/>
                    <a:pt x="77900" y="1054163"/>
                    <a:pt x="240884" y="1412938"/>
                  </a:cubicBezTo>
                </a:path>
              </a:pathLst>
            </a:custGeom>
            <a:ln w="63500" cmpd="dbl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4696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27EFE-188B-4507-A443-2E46CBE42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Teleportation of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ABCE9-7003-4162-A0E6-72FBEFF34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0059C-2A68-41A5-A732-34F25E6B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B28ED-30D5-42BB-B89E-D45D2E39E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15</a:t>
            </a:fld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8A4F1C-D624-5E45-B16C-81479C32703A}"/>
              </a:ext>
            </a:extLst>
          </p:cNvPr>
          <p:cNvGrpSpPr/>
          <p:nvPr/>
        </p:nvGrpSpPr>
        <p:grpSpPr>
          <a:xfrm>
            <a:off x="5860609" y="3420545"/>
            <a:ext cx="6762633" cy="1593581"/>
            <a:chOff x="904187" y="3031525"/>
            <a:chExt cx="10383627" cy="244685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D3BE448-8C7C-BC49-8402-CCF4F4A8F45C}"/>
                </a:ext>
              </a:extLst>
            </p:cNvPr>
            <p:cNvGrpSpPr/>
            <p:nvPr/>
          </p:nvGrpSpPr>
          <p:grpSpPr>
            <a:xfrm>
              <a:off x="3502476" y="3031525"/>
              <a:ext cx="5187048" cy="794951"/>
              <a:chOff x="3502476" y="3031525"/>
              <a:chExt cx="5187048" cy="794951"/>
            </a:xfrm>
          </p:grpSpPr>
          <p:pic>
            <p:nvPicPr>
              <p:cNvPr id="7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3ABE7678-1BA8-5642-B662-DCC2DAFAE3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2476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3" descr="K:\ns\qt\Diamond\Posters - Presentations - Abstracts\Matteo\Talks\2018-06-15 Werkbespreking - Qutech\diamond_electron_carbon.png">
                <a:extLst>
                  <a:ext uri="{FF2B5EF4-FFF2-40B4-BE49-F238E27FC236}">
                    <a16:creationId xmlns:a16="http://schemas.microsoft.com/office/drawing/2014/main" id="{150DE76B-4598-D84B-9210-D452B5E216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7238" y="3031525"/>
                <a:ext cx="842286" cy="7949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5239B4-8284-8947-9D99-EB45D2371C31}"/>
                </a:ext>
              </a:extLst>
            </p:cNvPr>
            <p:cNvGrpSpPr/>
            <p:nvPr/>
          </p:nvGrpSpPr>
          <p:grpSpPr>
            <a:xfrm>
              <a:off x="904187" y="4206045"/>
              <a:ext cx="10383627" cy="1272330"/>
              <a:chOff x="1169085" y="4206045"/>
              <a:chExt cx="10383627" cy="127233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FB7C1E25-5C8F-D64F-98F4-F58CDD64B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9085" y="4206045"/>
                <a:ext cx="1348484" cy="127233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B69DA2B-F3E8-D84E-A5E8-422585B3D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04228" y="4206045"/>
                <a:ext cx="1348484" cy="1272330"/>
              </a:xfrm>
              <a:prstGeom prst="rect">
                <a:avLst/>
              </a:prstGeom>
            </p:spPr>
          </p:pic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C4345F3-9CB4-B743-8BCF-9CDE8A9D5DB8}"/>
                </a:ext>
              </a:extLst>
            </p:cNvPr>
            <p:cNvGrpSpPr/>
            <p:nvPr/>
          </p:nvGrpSpPr>
          <p:grpSpPr>
            <a:xfrm>
              <a:off x="4372409" y="3147380"/>
              <a:ext cx="3454615" cy="306428"/>
              <a:chOff x="4379843" y="3043304"/>
              <a:chExt cx="3454615" cy="306428"/>
            </a:xfrm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F976643F-E6AD-7D47-9939-425CB51ABF4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19A93BC-CDC0-7146-9427-72A6EAA31378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233AF7C-2E9E-8D4A-AF88-68F82AEF023E}"/>
                </a:ext>
              </a:extLst>
            </p:cNvPr>
            <p:cNvGrpSpPr/>
            <p:nvPr/>
          </p:nvGrpSpPr>
          <p:grpSpPr>
            <a:xfrm>
              <a:off x="4423316" y="3453808"/>
              <a:ext cx="3454615" cy="306428"/>
              <a:chOff x="4379843" y="3043304"/>
              <a:chExt cx="3454615" cy="306428"/>
            </a:xfrm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FD235F5-3DC4-4F4C-BE4A-890F9051C6ED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3911C79-ED93-6243-B355-2F26022085E2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8E51F9B-F1E9-A14F-AE8C-2622AA3CC17C}"/>
                </a:ext>
              </a:extLst>
            </p:cNvPr>
            <p:cNvGrpSpPr/>
            <p:nvPr/>
          </p:nvGrpSpPr>
          <p:grpSpPr>
            <a:xfrm rot="19775688">
              <a:off x="1813225" y="3866277"/>
              <a:ext cx="1999892" cy="177393"/>
              <a:chOff x="4379843" y="3043304"/>
              <a:chExt cx="3454615" cy="306428"/>
            </a:xfrm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E8F1F91-B69A-7B4C-9BAC-40789ED13CC7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387497E-18F2-014B-BA4F-B8D3025886BE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3E10B08-DAC5-8146-9F3A-93EE239E1787}"/>
                </a:ext>
              </a:extLst>
            </p:cNvPr>
            <p:cNvGrpSpPr/>
            <p:nvPr/>
          </p:nvGrpSpPr>
          <p:grpSpPr>
            <a:xfrm rot="1824312" flipH="1">
              <a:off x="8434075" y="3836447"/>
              <a:ext cx="1999892" cy="177393"/>
              <a:chOff x="4379843" y="3043304"/>
              <a:chExt cx="3454615" cy="306428"/>
            </a:xfrm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EA0CF24-B63D-A54F-A9A0-5E559FBE28C3}"/>
                  </a:ext>
                </a:extLst>
              </p:cNvPr>
              <p:cNvSpPr/>
              <p:nvPr/>
            </p:nvSpPr>
            <p:spPr>
              <a:xfrm>
                <a:off x="4379843" y="304330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EDBF44-6E43-C44D-8738-F5A428BC9F67}"/>
                  </a:ext>
                </a:extLst>
              </p:cNvPr>
              <p:cNvSpPr/>
              <p:nvPr/>
            </p:nvSpPr>
            <p:spPr>
              <a:xfrm flipH="1" flipV="1">
                <a:off x="4481658" y="3058174"/>
                <a:ext cx="3352800" cy="291558"/>
              </a:xfrm>
              <a:custGeom>
                <a:avLst/>
                <a:gdLst>
                  <a:gd name="connsiteX0" fmla="*/ 0 w 3352800"/>
                  <a:gd name="connsiteY0" fmla="*/ 178915 h 291558"/>
                  <a:gd name="connsiteX1" fmla="*/ 311427 w 3352800"/>
                  <a:gd name="connsiteY1" fmla="*/ 10 h 291558"/>
                  <a:gd name="connsiteX2" fmla="*/ 861392 w 3352800"/>
                  <a:gd name="connsiteY2" fmla="*/ 185541 h 291558"/>
                  <a:gd name="connsiteX3" fmla="*/ 1285461 w 3352800"/>
                  <a:gd name="connsiteY3" fmla="*/ 159036 h 291558"/>
                  <a:gd name="connsiteX4" fmla="*/ 1842053 w 3352800"/>
                  <a:gd name="connsiteY4" fmla="*/ 278306 h 291558"/>
                  <a:gd name="connsiteX5" fmla="*/ 2299253 w 3352800"/>
                  <a:gd name="connsiteY5" fmla="*/ 66271 h 291558"/>
                  <a:gd name="connsiteX6" fmla="*/ 2829340 w 3352800"/>
                  <a:gd name="connsiteY6" fmla="*/ 258428 h 291558"/>
                  <a:gd name="connsiteX7" fmla="*/ 3087757 w 3352800"/>
                  <a:gd name="connsiteY7" fmla="*/ 165662 h 291558"/>
                  <a:gd name="connsiteX8" fmla="*/ 3352800 w 3352800"/>
                  <a:gd name="connsiteY8" fmla="*/ 291558 h 2915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52800" h="291558">
                    <a:moveTo>
                      <a:pt x="0" y="178915"/>
                    </a:moveTo>
                    <a:cubicBezTo>
                      <a:pt x="83931" y="88910"/>
                      <a:pt x="167862" y="-1094"/>
                      <a:pt x="311427" y="10"/>
                    </a:cubicBezTo>
                    <a:cubicBezTo>
                      <a:pt x="454992" y="1114"/>
                      <a:pt x="699053" y="159037"/>
                      <a:pt x="861392" y="185541"/>
                    </a:cubicBezTo>
                    <a:cubicBezTo>
                      <a:pt x="1023731" y="212045"/>
                      <a:pt x="1122018" y="143575"/>
                      <a:pt x="1285461" y="159036"/>
                    </a:cubicBezTo>
                    <a:cubicBezTo>
                      <a:pt x="1448904" y="174497"/>
                      <a:pt x="1673088" y="293767"/>
                      <a:pt x="1842053" y="278306"/>
                    </a:cubicBezTo>
                    <a:cubicBezTo>
                      <a:pt x="2011018" y="262845"/>
                      <a:pt x="2134705" y="69584"/>
                      <a:pt x="2299253" y="66271"/>
                    </a:cubicBezTo>
                    <a:cubicBezTo>
                      <a:pt x="2463801" y="62958"/>
                      <a:pt x="2697923" y="241863"/>
                      <a:pt x="2829340" y="258428"/>
                    </a:cubicBezTo>
                    <a:cubicBezTo>
                      <a:pt x="2960757" y="274993"/>
                      <a:pt x="3000514" y="160140"/>
                      <a:pt x="3087757" y="165662"/>
                    </a:cubicBezTo>
                    <a:cubicBezTo>
                      <a:pt x="3175000" y="171184"/>
                      <a:pt x="3263900" y="231371"/>
                      <a:pt x="3352800" y="291558"/>
                    </a:cubicBezTo>
                  </a:path>
                </a:pathLst>
              </a:custGeom>
              <a:noFill/>
              <a:ln w="1905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B93BEA69-3F28-D448-8B65-4D549BFFD164}"/>
                </a:ext>
              </a:extLst>
            </p:cNvPr>
            <p:cNvGrpSpPr/>
            <p:nvPr/>
          </p:nvGrpSpPr>
          <p:grpSpPr>
            <a:xfrm>
              <a:off x="2175350" y="4720895"/>
              <a:ext cx="8052361" cy="422040"/>
              <a:chOff x="1937984" y="4793499"/>
              <a:chExt cx="8052361" cy="42204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6C4C2228-3F5F-4F4E-ADEE-D8A407937799}"/>
                  </a:ext>
                </a:extLst>
              </p:cNvPr>
              <p:cNvGrpSpPr/>
              <p:nvPr/>
            </p:nvGrpSpPr>
            <p:grpSpPr>
              <a:xfrm>
                <a:off x="1937984" y="4793499"/>
                <a:ext cx="3454615" cy="306428"/>
                <a:chOff x="4379843" y="3043304"/>
                <a:chExt cx="3454615" cy="306428"/>
              </a:xfrm>
            </p:grpSpPr>
            <p:sp>
              <p:nvSpPr>
                <p:cNvPr id="27" name="Freeform 26">
                  <a:extLst>
                    <a:ext uri="{FF2B5EF4-FFF2-40B4-BE49-F238E27FC236}">
                      <a16:creationId xmlns:a16="http://schemas.microsoft.com/office/drawing/2014/main" id="{7D88670F-8873-3A4C-BFDE-46A1D11EBD48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 27">
                  <a:extLst>
                    <a:ext uri="{FF2B5EF4-FFF2-40B4-BE49-F238E27FC236}">
                      <a16:creationId xmlns:a16="http://schemas.microsoft.com/office/drawing/2014/main" id="{4126789D-A64F-A54F-B123-D44627CE7CCA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6139678-A85B-454E-A671-3F7C7F307898}"/>
                  </a:ext>
                </a:extLst>
              </p:cNvPr>
              <p:cNvGrpSpPr/>
              <p:nvPr/>
            </p:nvGrpSpPr>
            <p:grpSpPr>
              <a:xfrm>
                <a:off x="5239984" y="4909111"/>
                <a:ext cx="4750361" cy="306428"/>
                <a:chOff x="4379843" y="3043304"/>
                <a:chExt cx="3454615" cy="306428"/>
              </a:xfrm>
            </p:grpSpPr>
            <p:sp>
              <p:nvSpPr>
                <p:cNvPr id="30" name="Freeform 29">
                  <a:extLst>
                    <a:ext uri="{FF2B5EF4-FFF2-40B4-BE49-F238E27FC236}">
                      <a16:creationId xmlns:a16="http://schemas.microsoft.com/office/drawing/2014/main" id="{7DD99E8C-3FC3-5E4E-BFA0-CA30FA835154}"/>
                    </a:ext>
                  </a:extLst>
                </p:cNvPr>
                <p:cNvSpPr/>
                <p:nvPr/>
              </p:nvSpPr>
              <p:spPr>
                <a:xfrm>
                  <a:off x="4379843" y="304330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Freeform 30">
                  <a:extLst>
                    <a:ext uri="{FF2B5EF4-FFF2-40B4-BE49-F238E27FC236}">
                      <a16:creationId xmlns:a16="http://schemas.microsoft.com/office/drawing/2014/main" id="{30B45BE8-FB93-6A48-A53B-FC82BA1FA189}"/>
                    </a:ext>
                  </a:extLst>
                </p:cNvPr>
                <p:cNvSpPr/>
                <p:nvPr/>
              </p:nvSpPr>
              <p:spPr>
                <a:xfrm flipH="1" flipV="1">
                  <a:off x="4481658" y="3058174"/>
                  <a:ext cx="3352800" cy="291558"/>
                </a:xfrm>
                <a:custGeom>
                  <a:avLst/>
                  <a:gdLst>
                    <a:gd name="connsiteX0" fmla="*/ 0 w 3352800"/>
                    <a:gd name="connsiteY0" fmla="*/ 178915 h 291558"/>
                    <a:gd name="connsiteX1" fmla="*/ 311427 w 3352800"/>
                    <a:gd name="connsiteY1" fmla="*/ 10 h 291558"/>
                    <a:gd name="connsiteX2" fmla="*/ 861392 w 3352800"/>
                    <a:gd name="connsiteY2" fmla="*/ 185541 h 291558"/>
                    <a:gd name="connsiteX3" fmla="*/ 1285461 w 3352800"/>
                    <a:gd name="connsiteY3" fmla="*/ 159036 h 291558"/>
                    <a:gd name="connsiteX4" fmla="*/ 1842053 w 3352800"/>
                    <a:gd name="connsiteY4" fmla="*/ 278306 h 291558"/>
                    <a:gd name="connsiteX5" fmla="*/ 2299253 w 3352800"/>
                    <a:gd name="connsiteY5" fmla="*/ 66271 h 291558"/>
                    <a:gd name="connsiteX6" fmla="*/ 2829340 w 3352800"/>
                    <a:gd name="connsiteY6" fmla="*/ 258428 h 291558"/>
                    <a:gd name="connsiteX7" fmla="*/ 3087757 w 3352800"/>
                    <a:gd name="connsiteY7" fmla="*/ 165662 h 291558"/>
                    <a:gd name="connsiteX8" fmla="*/ 3352800 w 3352800"/>
                    <a:gd name="connsiteY8" fmla="*/ 291558 h 291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352800" h="291558">
                      <a:moveTo>
                        <a:pt x="0" y="178915"/>
                      </a:moveTo>
                      <a:cubicBezTo>
                        <a:pt x="83931" y="88910"/>
                        <a:pt x="167862" y="-1094"/>
                        <a:pt x="311427" y="10"/>
                      </a:cubicBezTo>
                      <a:cubicBezTo>
                        <a:pt x="454992" y="1114"/>
                        <a:pt x="699053" y="159037"/>
                        <a:pt x="861392" y="185541"/>
                      </a:cubicBezTo>
                      <a:cubicBezTo>
                        <a:pt x="1023731" y="212045"/>
                        <a:pt x="1122018" y="143575"/>
                        <a:pt x="1285461" y="159036"/>
                      </a:cubicBezTo>
                      <a:cubicBezTo>
                        <a:pt x="1448904" y="174497"/>
                        <a:pt x="1673088" y="293767"/>
                        <a:pt x="1842053" y="278306"/>
                      </a:cubicBezTo>
                      <a:cubicBezTo>
                        <a:pt x="2011018" y="262845"/>
                        <a:pt x="2134705" y="69584"/>
                        <a:pt x="2299253" y="66271"/>
                      </a:cubicBezTo>
                      <a:cubicBezTo>
                        <a:pt x="2463801" y="62958"/>
                        <a:pt x="2697923" y="241863"/>
                        <a:pt x="2829340" y="258428"/>
                      </a:cubicBezTo>
                      <a:cubicBezTo>
                        <a:pt x="2960757" y="274993"/>
                        <a:pt x="3000514" y="160140"/>
                        <a:pt x="3087757" y="165662"/>
                      </a:cubicBezTo>
                      <a:cubicBezTo>
                        <a:pt x="3175000" y="171184"/>
                        <a:pt x="3263900" y="231371"/>
                        <a:pt x="3352800" y="291558"/>
                      </a:cubicBezTo>
                    </a:path>
                  </a:pathLst>
                </a:custGeom>
                <a:noFill/>
                <a:ln w="19050">
                  <a:solidFill>
                    <a:srgbClr val="7030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FAF1616-6B06-9C4A-974D-A7CDAD8FF9A0}"/>
              </a:ext>
            </a:extLst>
          </p:cNvPr>
          <p:cNvSpPr txBox="1"/>
          <p:nvPr/>
        </p:nvSpPr>
        <p:spPr>
          <a:xfrm>
            <a:off x="838200" y="2342147"/>
            <a:ext cx="562361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Build a 4</a:t>
            </a:r>
            <a:r>
              <a:rPr lang="en-US" sz="2800" baseline="30000" dirty="0"/>
              <a:t>th</a:t>
            </a:r>
            <a:r>
              <a:rPr lang="en-US" sz="2800" dirty="0"/>
              <a:t> setup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Run 4 nodes at the same time</a:t>
            </a:r>
          </a:p>
        </p:txBody>
      </p:sp>
    </p:spTree>
    <p:extLst>
      <p:ext uri="{BB962C8B-B14F-4D97-AF65-F5344CB8AC3E}">
        <p14:creationId xmlns:p14="http://schemas.microsoft.com/office/powerpoint/2010/main" val="2764260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16</a:t>
            </a:fld>
            <a:endParaRPr lang="en-GB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3430BBA-B5A9-E948-B39C-9BC7E359D254}"/>
              </a:ext>
            </a:extLst>
          </p:cNvPr>
          <p:cNvGrpSpPr/>
          <p:nvPr/>
        </p:nvGrpSpPr>
        <p:grpSpPr>
          <a:xfrm>
            <a:off x="8080094" y="2639028"/>
            <a:ext cx="2685327" cy="1620455"/>
            <a:chOff x="8080094" y="2639028"/>
            <a:chExt cx="2685327" cy="1620455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75123C2D-5AB7-9548-A2B6-6449B8F0B586}"/>
                </a:ext>
              </a:extLst>
            </p:cNvPr>
            <p:cNvSpPr/>
            <p:nvPr/>
          </p:nvSpPr>
          <p:spPr>
            <a:xfrm>
              <a:off x="8080094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B46D2C-AF50-F14C-A1D3-6837DA24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84780" y="3445329"/>
              <a:ext cx="612913" cy="612913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BF4E155-9E47-B34B-8794-F2654808293D}"/>
                </a:ext>
              </a:extLst>
            </p:cNvPr>
            <p:cNvSpPr txBox="1"/>
            <p:nvPr/>
          </p:nvSpPr>
          <p:spPr>
            <a:xfrm>
              <a:off x="8357886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Server</a:t>
              </a:r>
            </a:p>
            <a:p>
              <a:endParaRPr lang="en-US" dirty="0"/>
            </a:p>
            <a:p>
              <a:r>
                <a:rPr lang="en-US" dirty="0"/>
                <a:t>N qubits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7F7A9AC-6804-5B4D-B550-3DB325D3187A}"/>
              </a:ext>
            </a:extLst>
          </p:cNvPr>
          <p:cNvGrpSpPr/>
          <p:nvPr/>
        </p:nvGrpSpPr>
        <p:grpSpPr>
          <a:xfrm>
            <a:off x="1426580" y="2639028"/>
            <a:ext cx="2685327" cy="1620455"/>
            <a:chOff x="1426580" y="2639028"/>
            <a:chExt cx="2685327" cy="1620455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4DDA050F-9179-5544-B2E8-CCF09D08D187}"/>
                </a:ext>
              </a:extLst>
            </p:cNvPr>
            <p:cNvSpPr/>
            <p:nvPr/>
          </p:nvSpPr>
          <p:spPr>
            <a:xfrm>
              <a:off x="1426580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29D8E1D-38FA-8546-BFB6-AB34C7CB8867}"/>
                </a:ext>
              </a:extLst>
            </p:cNvPr>
            <p:cNvSpPr txBox="1"/>
            <p:nvPr/>
          </p:nvSpPr>
          <p:spPr>
            <a:xfrm>
              <a:off x="1704372" y="2858947"/>
              <a:ext cx="17477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Client</a:t>
              </a:r>
            </a:p>
            <a:p>
              <a:endParaRPr lang="en-US" dirty="0"/>
            </a:p>
            <a:p>
              <a:r>
                <a:rPr lang="en-US" dirty="0"/>
                <a:t>O(1) qubits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89D27FAB-070D-F143-99E6-65BAC6155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09596" y="3556351"/>
              <a:ext cx="752836" cy="501891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9341A91-400C-4240-9389-35CEC97E4A72}"/>
              </a:ext>
            </a:extLst>
          </p:cNvPr>
          <p:cNvGrpSpPr/>
          <p:nvPr/>
        </p:nvGrpSpPr>
        <p:grpSpPr>
          <a:xfrm>
            <a:off x="4442315" y="2465668"/>
            <a:ext cx="3255815" cy="393279"/>
            <a:chOff x="4442315" y="2465668"/>
            <a:chExt cx="3255815" cy="393279"/>
          </a:xfrm>
        </p:grpSpPr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A99BE39-07EC-C14E-9433-6E008ED3E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42315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8019215-43A4-DF43-BF97-9F522AA4EADD}"/>
                </a:ext>
              </a:extLst>
            </p:cNvPr>
            <p:cNvSpPr txBox="1"/>
            <p:nvPr/>
          </p:nvSpPr>
          <p:spPr>
            <a:xfrm>
              <a:off x="4852687" y="2465668"/>
              <a:ext cx="24866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Send N random qubits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E4A277A-907B-EF42-949C-455A23DB4818}"/>
              </a:ext>
            </a:extLst>
          </p:cNvPr>
          <p:cNvGrpSpPr/>
          <p:nvPr/>
        </p:nvGrpSpPr>
        <p:grpSpPr>
          <a:xfrm>
            <a:off x="4432250" y="3067561"/>
            <a:ext cx="3255815" cy="404585"/>
            <a:chOff x="4432250" y="3067561"/>
            <a:chExt cx="3255815" cy="404585"/>
          </a:xfrm>
        </p:grpSpPr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76603D-1B3A-C04E-A30B-D2A5CF9547F3}"/>
                </a:ext>
              </a:extLst>
            </p:cNvPr>
            <p:cNvCxnSpPr>
              <a:cxnSpLocks/>
            </p:cNvCxnSpPr>
            <p:nvPr/>
          </p:nvCxnSpPr>
          <p:spPr>
            <a:xfrm>
              <a:off x="4432250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FE2E047-0FF6-A345-B491-0C597732F83E}"/>
                </a:ext>
              </a:extLst>
            </p:cNvPr>
            <p:cNvSpPr txBox="1"/>
            <p:nvPr/>
          </p:nvSpPr>
          <p:spPr>
            <a:xfrm>
              <a:off x="4626016" y="3067561"/>
              <a:ext cx="27943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Tell measurements to run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7421D78-CB73-164F-B722-0190FB2DBB54}"/>
              </a:ext>
            </a:extLst>
          </p:cNvPr>
          <p:cNvGrpSpPr/>
          <p:nvPr/>
        </p:nvGrpSpPr>
        <p:grpSpPr>
          <a:xfrm>
            <a:off x="4468092" y="3630772"/>
            <a:ext cx="3255815" cy="427470"/>
            <a:chOff x="4468092" y="3630772"/>
            <a:chExt cx="3255815" cy="427470"/>
          </a:xfrm>
        </p:grpSpPr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1D4BAAC-B24E-CB4E-9C18-095159C38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468092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A3D2014-99D0-7140-A632-0386309A08D3}"/>
                </a:ext>
              </a:extLst>
            </p:cNvPr>
            <p:cNvSpPr txBox="1"/>
            <p:nvPr/>
          </p:nvSpPr>
          <p:spPr>
            <a:xfrm>
              <a:off x="5217289" y="3630772"/>
              <a:ext cx="16117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Report results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DDA19C84-E53E-3D41-A51F-EBFFCEC79983}"/>
              </a:ext>
            </a:extLst>
          </p:cNvPr>
          <p:cNvSpPr txBox="1"/>
          <p:nvPr/>
        </p:nvSpPr>
        <p:spPr>
          <a:xfrm>
            <a:off x="1147823" y="4618299"/>
            <a:ext cx="73016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 Result of computation only known to Client</a:t>
            </a:r>
          </a:p>
          <a:p>
            <a:r>
              <a:rPr lang="en-US" sz="2400" dirty="0"/>
              <a:t>- Detail of the computation only known to Client</a:t>
            </a:r>
          </a:p>
          <a:p>
            <a:r>
              <a:rPr lang="en-US" sz="2400" dirty="0"/>
              <a:t>- Client can check if Server is truly quantum</a:t>
            </a:r>
          </a:p>
        </p:txBody>
      </p:sp>
    </p:spTree>
    <p:extLst>
      <p:ext uri="{BB962C8B-B14F-4D97-AF65-F5344CB8AC3E}">
        <p14:creationId xmlns:p14="http://schemas.microsoft.com/office/powerpoint/2010/main" val="219166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17</a:t>
            </a:fld>
            <a:endParaRPr lang="en-GB"/>
          </a:p>
        </p:txBody>
      </p:sp>
      <p:pic>
        <p:nvPicPr>
          <p:cNvPr id="8" name="Picture 7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0B6EE38E-F22B-0E4A-8CF4-B88E66798D2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2" y="4236284"/>
            <a:ext cx="422315" cy="62699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0DED7F-8578-FA43-9353-F84661FED604}"/>
              </a:ext>
            </a:extLst>
          </p:cNvPr>
          <p:cNvGrpSpPr/>
          <p:nvPr/>
        </p:nvGrpSpPr>
        <p:grpSpPr>
          <a:xfrm>
            <a:off x="1533311" y="2154486"/>
            <a:ext cx="1753689" cy="794951"/>
            <a:chOff x="-119726" y="2831092"/>
            <a:chExt cx="1753689" cy="794951"/>
          </a:xfrm>
        </p:grpSpPr>
        <p:pic>
          <p:nvPicPr>
            <p:cNvPr id="14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356F2077-6E9F-B641-9E7C-1ACC9A69A3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77" y="283109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A95B78-443D-7642-AFE0-0CF8CC769840}"/>
                </a:ext>
              </a:extLst>
            </p:cNvPr>
            <p:cNvSpPr txBox="1"/>
            <p:nvPr/>
          </p:nvSpPr>
          <p:spPr>
            <a:xfrm>
              <a:off x="-119726" y="3043901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Client</a:t>
              </a:r>
            </a:p>
          </p:txBody>
        </p:sp>
      </p:grpSp>
      <p:pic>
        <p:nvPicPr>
          <p:cNvPr id="19" name="Picture 18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887E1C15-525D-7548-BBCF-6414D47F53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3199" y="4784104"/>
            <a:ext cx="422315" cy="626994"/>
          </a:xfrm>
          <a:prstGeom prst="rect">
            <a:avLst/>
          </a:prstGeom>
        </p:spPr>
      </p:pic>
      <p:pic>
        <p:nvPicPr>
          <p:cNvPr id="20" name="Picture 19" descr="A picture containing music&#10;&#10;Description generated with high confidence">
            <a:extLst>
              <a:ext uri="{FF2B5EF4-FFF2-40B4-BE49-F238E27FC236}">
                <a16:creationId xmlns:a16="http://schemas.microsoft.com/office/drawing/2014/main" id="{192997F2-7D5D-454A-BF87-FB6BBEB5018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8675" flipH="1">
            <a:off x="2698291" y="5288452"/>
            <a:ext cx="422315" cy="62699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652C253-9EF1-DC4F-8F5B-3BF5078D856A}"/>
              </a:ext>
            </a:extLst>
          </p:cNvPr>
          <p:cNvGrpSpPr/>
          <p:nvPr/>
        </p:nvGrpSpPr>
        <p:grpSpPr>
          <a:xfrm>
            <a:off x="1547164" y="3228567"/>
            <a:ext cx="1739836" cy="794951"/>
            <a:chOff x="-59350" y="3838852"/>
            <a:chExt cx="1739836" cy="794951"/>
          </a:xfrm>
        </p:grpSpPr>
        <p:pic>
          <p:nvPicPr>
            <p:cNvPr id="21" name="Picture 3" descr="K:\ns\qt\Diamond\Posters - Presentations - Abstracts\Matteo\Talks\2018-06-15 Werkbespreking - Qutech\diamond_electron_carbon.png">
              <a:extLst>
                <a:ext uri="{FF2B5EF4-FFF2-40B4-BE49-F238E27FC236}">
                  <a16:creationId xmlns:a16="http://schemas.microsoft.com/office/drawing/2014/main" id="{671C216B-855B-5B42-96BB-E1A78284A9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838852"/>
              <a:ext cx="842286" cy="794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7B2B1C4-10FE-1348-8DD2-AC25246FEDC1}"/>
                </a:ext>
              </a:extLst>
            </p:cNvPr>
            <p:cNvSpPr txBox="1"/>
            <p:nvPr/>
          </p:nvSpPr>
          <p:spPr>
            <a:xfrm>
              <a:off x="-59350" y="4051661"/>
              <a:ext cx="8485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Server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71AE23-9DFE-DA49-9082-8F4EBE94EA38}"/>
              </a:ext>
            </a:extLst>
          </p:cNvPr>
          <p:cNvCxnSpPr>
            <a:cxnSpLocks/>
            <a:stCxn id="51" idx="1"/>
          </p:cNvCxnSpPr>
          <p:nvPr/>
        </p:nvCxnSpPr>
        <p:spPr>
          <a:xfrm flipH="1">
            <a:off x="3281909" y="4585207"/>
            <a:ext cx="4206530" cy="7607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9758BF6-2896-804C-9257-DE935E035CC6}"/>
              </a:ext>
            </a:extLst>
          </p:cNvPr>
          <p:cNvCxnSpPr>
            <a:cxnSpLocks/>
            <a:stCxn id="69" idx="1"/>
          </p:cNvCxnSpPr>
          <p:nvPr/>
        </p:nvCxnSpPr>
        <p:spPr>
          <a:xfrm flipH="1">
            <a:off x="3281910" y="5098914"/>
            <a:ext cx="5153664" cy="1206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FF5A32B-BFD4-964C-A83C-9AB1C441F7BB}"/>
              </a:ext>
            </a:extLst>
          </p:cNvPr>
          <p:cNvCxnSpPr>
            <a:cxnSpLocks/>
          </p:cNvCxnSpPr>
          <p:nvPr/>
        </p:nvCxnSpPr>
        <p:spPr>
          <a:xfrm flipH="1">
            <a:off x="3281909" y="5601949"/>
            <a:ext cx="5596345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D84055F-AC7A-954D-B9D9-63CF55A1910B}"/>
              </a:ext>
            </a:extLst>
          </p:cNvPr>
          <p:cNvGrpSpPr/>
          <p:nvPr/>
        </p:nvGrpSpPr>
        <p:grpSpPr>
          <a:xfrm>
            <a:off x="3721978" y="2551961"/>
            <a:ext cx="369332" cy="1955307"/>
            <a:chOff x="3721978" y="2551961"/>
            <a:chExt cx="369332" cy="19553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DBEFA5B-248D-1E44-BF1F-84EFAA8101FE}"/>
                </a:ext>
              </a:extLst>
            </p:cNvPr>
            <p:cNvSpPr txBox="1"/>
            <p:nvPr/>
          </p:nvSpPr>
          <p:spPr>
            <a:xfrm rot="18070041">
              <a:off x="3391214" y="2883879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7AE6087-C713-E643-AF9E-D19E8119C992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3441376"/>
              <a:ext cx="0" cy="106589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DA85BAF-46A1-064C-84A9-A29559EDBDD6}"/>
                </a:ext>
              </a:extLst>
            </p:cNvPr>
            <p:cNvCxnSpPr>
              <a:cxnSpLocks/>
            </p:cNvCxnSpPr>
            <p:nvPr/>
          </p:nvCxnSpPr>
          <p:spPr>
            <a:xfrm>
              <a:off x="3906644" y="2551961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59AEDB-4C5A-1841-86DA-E92EEAB8D8DD}"/>
              </a:ext>
            </a:extLst>
          </p:cNvPr>
          <p:cNvCxnSpPr>
            <a:cxnSpLocks/>
          </p:cNvCxnSpPr>
          <p:nvPr/>
        </p:nvCxnSpPr>
        <p:spPr>
          <a:xfrm flipH="1">
            <a:off x="3409692" y="2508206"/>
            <a:ext cx="2631067" cy="0"/>
          </a:xfrm>
          <a:prstGeom prst="straightConnector1">
            <a:avLst/>
          </a:prstGeom>
          <a:ln w="381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3B9AC1-6BB8-B348-B8C0-FB5F0705273D}"/>
              </a:ext>
            </a:extLst>
          </p:cNvPr>
          <p:cNvGrpSpPr/>
          <p:nvPr/>
        </p:nvGrpSpPr>
        <p:grpSpPr>
          <a:xfrm>
            <a:off x="5208114" y="4536257"/>
            <a:ext cx="357075" cy="740309"/>
            <a:chOff x="3030259" y="4533740"/>
            <a:chExt cx="357075" cy="740309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B43AE08-31B3-5D4B-8A4B-020CB5A1EA0E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BA3402B-1D2F-E848-805E-087AB590B062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0B7FBF3-67EB-C140-9570-0C6595F7BBBC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415E6E5-B6F0-4A43-8A33-F4DA1CC22A5A}"/>
              </a:ext>
            </a:extLst>
          </p:cNvPr>
          <p:cNvGrpSpPr/>
          <p:nvPr/>
        </p:nvGrpSpPr>
        <p:grpSpPr>
          <a:xfrm>
            <a:off x="4695308" y="2551960"/>
            <a:ext cx="369332" cy="2458655"/>
            <a:chOff x="4695308" y="2551960"/>
            <a:chExt cx="369332" cy="24586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6BBB40-D705-8E4A-BD2D-9F48E61B838D}"/>
                </a:ext>
              </a:extLst>
            </p:cNvPr>
            <p:cNvSpPr txBox="1"/>
            <p:nvPr/>
          </p:nvSpPr>
          <p:spPr>
            <a:xfrm rot="18070041">
              <a:off x="4364544" y="28838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51F4DFE-B7D7-2949-93C7-B5506573D65E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3441375"/>
              <a:ext cx="0" cy="15692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A321209-D8BF-BC41-9703-28089C0758CF}"/>
                </a:ext>
              </a:extLst>
            </p:cNvPr>
            <p:cNvCxnSpPr>
              <a:cxnSpLocks/>
            </p:cNvCxnSpPr>
            <p:nvPr/>
          </p:nvCxnSpPr>
          <p:spPr>
            <a:xfrm>
              <a:off x="4879974" y="25519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2A3E2DB2-A993-8D4D-81BA-76EBE287F730}"/>
              </a:ext>
            </a:extLst>
          </p:cNvPr>
          <p:cNvGrpSpPr/>
          <p:nvPr/>
        </p:nvGrpSpPr>
        <p:grpSpPr>
          <a:xfrm>
            <a:off x="5856093" y="2570060"/>
            <a:ext cx="369332" cy="2968379"/>
            <a:chOff x="5856093" y="2570060"/>
            <a:chExt cx="369332" cy="296837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F8F1DC8-3753-0643-985D-037EA73A18D9}"/>
                </a:ext>
              </a:extLst>
            </p:cNvPr>
            <p:cNvSpPr txBox="1"/>
            <p:nvPr/>
          </p:nvSpPr>
          <p:spPr>
            <a:xfrm rot="18070041">
              <a:off x="5525329" y="2901978"/>
              <a:ext cx="10308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Teleport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D1D8900-BAA4-BF40-A228-1550A3775F37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3459475"/>
              <a:ext cx="0" cy="20789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43F37B02-CF62-604B-940F-AE64039D0913}"/>
                </a:ext>
              </a:extLst>
            </p:cNvPr>
            <p:cNvCxnSpPr>
              <a:cxnSpLocks/>
            </p:cNvCxnSpPr>
            <p:nvPr/>
          </p:nvCxnSpPr>
          <p:spPr>
            <a:xfrm>
              <a:off x="6040759" y="2570060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222C8DC-81A9-DD45-8F92-B8FD67B48814}"/>
              </a:ext>
            </a:extLst>
          </p:cNvPr>
          <p:cNvGrpSpPr/>
          <p:nvPr/>
        </p:nvGrpSpPr>
        <p:grpSpPr>
          <a:xfrm>
            <a:off x="6320292" y="5040178"/>
            <a:ext cx="357075" cy="740309"/>
            <a:chOff x="3030259" y="4533740"/>
            <a:chExt cx="357075" cy="740309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77BDA-FF98-BB41-A8A4-44FD623D0B32}"/>
                </a:ext>
              </a:extLst>
            </p:cNvPr>
            <p:cNvSpPr/>
            <p:nvPr/>
          </p:nvSpPr>
          <p:spPr>
            <a:xfrm>
              <a:off x="3149723" y="4533740"/>
              <a:ext cx="118148" cy="118148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6E756F8-87F5-1F4C-972D-4C4585C2A54A}"/>
                </a:ext>
              </a:extLst>
            </p:cNvPr>
            <p:cNvSpPr/>
            <p:nvPr/>
          </p:nvSpPr>
          <p:spPr>
            <a:xfrm>
              <a:off x="3030259" y="4916974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Z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240D2AE9-35A0-BE48-9BF2-685FF27AAE98}"/>
                </a:ext>
              </a:extLst>
            </p:cNvPr>
            <p:cNvCxnSpPr>
              <a:cxnSpLocks/>
            </p:cNvCxnSpPr>
            <p:nvPr/>
          </p:nvCxnSpPr>
          <p:spPr>
            <a:xfrm>
              <a:off x="3207316" y="4635122"/>
              <a:ext cx="0" cy="281852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C3CC38-8F6A-F248-97C6-C12900176202}"/>
              </a:ext>
            </a:extLst>
          </p:cNvPr>
          <p:cNvGrpSpPr/>
          <p:nvPr/>
        </p:nvGrpSpPr>
        <p:grpSpPr>
          <a:xfrm>
            <a:off x="7449222" y="4406670"/>
            <a:ext cx="357075" cy="357075"/>
            <a:chOff x="6988558" y="5066337"/>
            <a:chExt cx="357075" cy="35707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239087B-524B-B447-8CE8-0706FF86829B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F9E9FCC0-3F1B-9F4D-BF05-D4B55CE52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CC010E2-9E51-D14E-BFBA-26DE5C467A69}"/>
              </a:ext>
            </a:extLst>
          </p:cNvPr>
          <p:cNvCxnSpPr>
            <a:cxnSpLocks/>
          </p:cNvCxnSpPr>
          <p:nvPr/>
        </p:nvCxnSpPr>
        <p:spPr>
          <a:xfrm flipV="1">
            <a:off x="7623666" y="2508206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D35F649-B8B4-1E48-B506-65CA4EC8F2ED}"/>
              </a:ext>
            </a:extLst>
          </p:cNvPr>
          <p:cNvCxnSpPr>
            <a:cxnSpLocks/>
          </p:cNvCxnSpPr>
          <p:nvPr/>
        </p:nvCxnSpPr>
        <p:spPr>
          <a:xfrm flipH="1">
            <a:off x="6072977" y="2508206"/>
            <a:ext cx="3632096" cy="0"/>
          </a:xfrm>
          <a:prstGeom prst="straightConnector1">
            <a:avLst/>
          </a:prstGeom>
          <a:ln w="38100" cmpd="dbl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F82EEF3-207B-0446-81C7-549DDC490672}"/>
              </a:ext>
            </a:extLst>
          </p:cNvPr>
          <p:cNvSpPr/>
          <p:nvPr/>
        </p:nvSpPr>
        <p:spPr>
          <a:xfrm>
            <a:off x="6939790" y="4412735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1</a:t>
            </a:r>
            <a:endParaRPr lang="en-US" dirty="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E4375B8-00EA-1A4D-A47E-5E103E789CB7}"/>
              </a:ext>
            </a:extLst>
          </p:cNvPr>
          <p:cNvCxnSpPr>
            <a:cxnSpLocks/>
          </p:cNvCxnSpPr>
          <p:nvPr/>
        </p:nvCxnSpPr>
        <p:spPr>
          <a:xfrm>
            <a:off x="7172086" y="2492028"/>
            <a:ext cx="0" cy="189869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5E6D08-DC0A-C64E-99DF-0D46D93A2B81}"/>
              </a:ext>
            </a:extLst>
          </p:cNvPr>
          <p:cNvGrpSpPr/>
          <p:nvPr/>
        </p:nvGrpSpPr>
        <p:grpSpPr>
          <a:xfrm>
            <a:off x="8396357" y="4920377"/>
            <a:ext cx="357075" cy="357075"/>
            <a:chOff x="6988558" y="5066337"/>
            <a:chExt cx="357075" cy="357075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7EF9133-50FB-B74C-A298-7808CAE59E6F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E24AD7-C641-8A44-A08D-ABB47C23E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32FE46F-75D2-0347-B5C7-9CDF30EBF902}"/>
              </a:ext>
            </a:extLst>
          </p:cNvPr>
          <p:cNvCxnSpPr>
            <a:cxnSpLocks/>
          </p:cNvCxnSpPr>
          <p:nvPr/>
        </p:nvCxnSpPr>
        <p:spPr>
          <a:xfrm flipV="1">
            <a:off x="8570801" y="2508206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0811484E-091C-CF41-B866-9AAF4250D6E2}"/>
              </a:ext>
            </a:extLst>
          </p:cNvPr>
          <p:cNvSpPr/>
          <p:nvPr/>
        </p:nvSpPr>
        <p:spPr>
          <a:xfrm>
            <a:off x="7886925" y="4926442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2</a:t>
            </a:r>
            <a:endParaRPr lang="en-US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3F95C841-F1AC-F647-950E-751592712032}"/>
              </a:ext>
            </a:extLst>
          </p:cNvPr>
          <p:cNvCxnSpPr>
            <a:cxnSpLocks/>
          </p:cNvCxnSpPr>
          <p:nvPr/>
        </p:nvCxnSpPr>
        <p:spPr>
          <a:xfrm>
            <a:off x="8119951" y="2494011"/>
            <a:ext cx="0" cy="2412401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roup 77">
            <a:extLst>
              <a:ext uri="{FF2B5EF4-FFF2-40B4-BE49-F238E27FC236}">
                <a16:creationId xmlns:a16="http://schemas.microsoft.com/office/drawing/2014/main" id="{6ED94A1A-9A44-8447-B082-DD7AABBBE879}"/>
              </a:ext>
            </a:extLst>
          </p:cNvPr>
          <p:cNvGrpSpPr/>
          <p:nvPr/>
        </p:nvGrpSpPr>
        <p:grpSpPr>
          <a:xfrm>
            <a:off x="9387217" y="5423412"/>
            <a:ext cx="357075" cy="357075"/>
            <a:chOff x="6988558" y="5066337"/>
            <a:chExt cx="357075" cy="357075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0BF82323-5179-8E45-A48E-5D1D2E3DDFA5}"/>
                </a:ext>
              </a:extLst>
            </p:cNvPr>
            <p:cNvSpPr/>
            <p:nvPr/>
          </p:nvSpPr>
          <p:spPr>
            <a:xfrm>
              <a:off x="6988558" y="5066337"/>
              <a:ext cx="357075" cy="35707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36699A0-C2E8-E54D-816A-BCC8CA6568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7775" y="5139329"/>
              <a:ext cx="278639" cy="211090"/>
            </a:xfrm>
            <a:prstGeom prst="rect">
              <a:avLst/>
            </a:prstGeom>
          </p:spPr>
        </p:pic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D910A3D-E7A5-674B-865D-449DACFF78A0}"/>
              </a:ext>
            </a:extLst>
          </p:cNvPr>
          <p:cNvCxnSpPr>
            <a:cxnSpLocks/>
          </p:cNvCxnSpPr>
          <p:nvPr/>
        </p:nvCxnSpPr>
        <p:spPr>
          <a:xfrm flipV="1">
            <a:off x="9561661" y="2531939"/>
            <a:ext cx="0" cy="2891704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EE36D36-09A7-C148-ADE3-52233583A8EB}"/>
              </a:ext>
            </a:extLst>
          </p:cNvPr>
          <p:cNvSpPr/>
          <p:nvPr/>
        </p:nvSpPr>
        <p:spPr>
          <a:xfrm>
            <a:off x="8877785" y="5429477"/>
            <a:ext cx="440079" cy="3570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</a:t>
            </a:r>
            <a:r>
              <a:rPr lang="en-US" baseline="-25000" dirty="0"/>
              <a:t>3</a:t>
            </a:r>
            <a:endParaRPr lang="en-US" dirty="0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034F7C6-8C57-DF4C-8175-7A07CE3F9464}"/>
              </a:ext>
            </a:extLst>
          </p:cNvPr>
          <p:cNvCxnSpPr>
            <a:cxnSpLocks/>
          </p:cNvCxnSpPr>
          <p:nvPr/>
        </p:nvCxnSpPr>
        <p:spPr>
          <a:xfrm>
            <a:off x="9110811" y="2492028"/>
            <a:ext cx="0" cy="2917419"/>
          </a:xfrm>
          <a:prstGeom prst="straightConnector1">
            <a:avLst/>
          </a:prstGeom>
          <a:ln w="38100" cmpd="dbl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18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71" grpId="0" animBg="1"/>
      <p:bldP spid="8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4B19-F9E8-4B24-AF50-875DDB11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Client-Server Secure Delegation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3E9EF-2D87-4726-8B0B-6F169B3D2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F7E519-9E03-4E71-AF3E-6D802F820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0C95E-E3CE-42EF-AA3F-2EDEB9EF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18</a:t>
            </a:fld>
            <a:endParaRPr lang="en-GB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0F639B-33BC-AE45-AD6E-9E4D4E2696F4}"/>
              </a:ext>
            </a:extLst>
          </p:cNvPr>
          <p:cNvGrpSpPr/>
          <p:nvPr/>
        </p:nvGrpSpPr>
        <p:grpSpPr>
          <a:xfrm>
            <a:off x="4975286" y="4555958"/>
            <a:ext cx="6704535" cy="1163356"/>
            <a:chOff x="1147823" y="2639028"/>
            <a:chExt cx="9338841" cy="1620455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DF2CA5D3-694F-414B-9FE5-9509E121EC22}"/>
                </a:ext>
              </a:extLst>
            </p:cNvPr>
            <p:cNvSpPr/>
            <p:nvPr/>
          </p:nvSpPr>
          <p:spPr>
            <a:xfrm>
              <a:off x="7801337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7D8C4EBF-1ACC-5248-9B70-FFC66CC74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06023" y="3445329"/>
              <a:ext cx="612913" cy="612913"/>
            </a:xfrm>
            <a:prstGeom prst="rect">
              <a:avLst/>
            </a:prstGeom>
          </p:spPr>
        </p:pic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8EE42F76-E3C0-764A-B516-7487580ABB2B}"/>
                </a:ext>
              </a:extLst>
            </p:cNvPr>
            <p:cNvSpPr/>
            <p:nvPr/>
          </p:nvSpPr>
          <p:spPr>
            <a:xfrm>
              <a:off x="1147823" y="2639028"/>
              <a:ext cx="2685327" cy="1620455"/>
            </a:xfrm>
            <a:prstGeom prst="roundRect">
              <a:avLst/>
            </a:prstGeom>
            <a:ln w="38100"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F90B58B-7465-A742-A2C7-273AE7914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0839" y="3556351"/>
              <a:ext cx="752836" cy="501891"/>
            </a:xfrm>
            <a:prstGeom prst="rect">
              <a:avLst/>
            </a:prstGeom>
          </p:spPr>
        </p:pic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C301A35A-F218-534D-A357-D6F32E1D74AC}"/>
                </a:ext>
              </a:extLst>
            </p:cNvPr>
            <p:cNvCxnSpPr>
              <a:cxnSpLocks/>
            </p:cNvCxnSpPr>
            <p:nvPr/>
          </p:nvCxnSpPr>
          <p:spPr>
            <a:xfrm>
              <a:off x="4163558" y="2858947"/>
              <a:ext cx="3255815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B7B35F3E-C846-0E4A-8CCB-0FB9DBC5BBEE}"/>
                </a:ext>
              </a:extLst>
            </p:cNvPr>
            <p:cNvCxnSpPr>
              <a:cxnSpLocks/>
            </p:cNvCxnSpPr>
            <p:nvPr/>
          </p:nvCxnSpPr>
          <p:spPr>
            <a:xfrm>
              <a:off x="4153493" y="3472146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928459A-EFA2-A945-A260-041387E4F5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89335" y="4058242"/>
              <a:ext cx="325581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F7A097C6-E239-F543-A576-EAF0A6BBA4C9}"/>
              </a:ext>
            </a:extLst>
          </p:cNvPr>
          <p:cNvSpPr txBox="1"/>
          <p:nvPr/>
        </p:nvSpPr>
        <p:spPr>
          <a:xfrm>
            <a:off x="838199" y="2342147"/>
            <a:ext cx="63533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Main challenges: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Increase number of memory qubits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While increasing their lifetime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Adaptive operations / measurement</a:t>
            </a:r>
          </a:p>
        </p:txBody>
      </p:sp>
    </p:spTree>
    <p:extLst>
      <p:ext uri="{BB962C8B-B14F-4D97-AF65-F5344CB8AC3E}">
        <p14:creationId xmlns:p14="http://schemas.microsoft.com/office/powerpoint/2010/main" val="162680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07510-8B83-4B00-AE79-AE0BE7790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Proposed Ph.D. 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EDEC2-1241-443F-BCEA-BB38519CC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E6D29-EBFA-4A0B-BA80-EE253C453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A0606B-6767-497E-8B54-AF5241A60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B5C26-A5C5-4B76-88DA-C7DF74D06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19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1898D0-9046-4A1F-8166-FF9EBC7AA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9212" y="1946559"/>
            <a:ext cx="9553575" cy="41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</a:t>
            </a:fld>
            <a:endParaRPr lang="en-GB"/>
          </a:p>
        </p:txBody>
      </p:sp>
      <p:pic>
        <p:nvPicPr>
          <p:cNvPr id="1026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99" y="2314574"/>
            <a:ext cx="2695575" cy="679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4" y="2126103"/>
            <a:ext cx="846921" cy="213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K:\ns\qt\Diamond\Documents\Documents Matteo\go-nogo\presentation\assets\images\IM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177" y="2019300"/>
            <a:ext cx="663012" cy="167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2" descr="K:\ns\qt\Diamond\Documents\Documents Matteo\go-nogo\presentation\assets\images\IMP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4" y="2383884"/>
            <a:ext cx="1666875" cy="420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99665">
            <a:off x="3355181" y="3668430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094" y="2398927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90666">
            <a:off x="6014418" y="420136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820652">
            <a:off x="9531232" y="4133924"/>
            <a:ext cx="557212" cy="25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365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F471-5C7A-BE46-AC9F-3FA579B20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Thanks!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E5EF-1361-C943-AB1F-C8341DFDE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D9EA4B-2452-B34C-B7F1-EF3B104C7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F7F4A-8401-BA4C-BF2B-AD0D9164E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20</a:t>
            </a:fld>
            <a:endParaRPr lang="en-GB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7149950-4C11-F74A-96B9-FC6831F95E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6679752"/>
              </p:ext>
            </p:extLst>
          </p:nvPr>
        </p:nvGraphicFramePr>
        <p:xfrm>
          <a:off x="751973" y="1951697"/>
          <a:ext cx="10688053" cy="4143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4066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3</a:t>
            </a:fld>
            <a:endParaRPr lang="en-GB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76550" y="3448050"/>
            <a:ext cx="1514475" cy="11906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9014502" y="3690938"/>
            <a:ext cx="1590675" cy="17097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5410199" y="3669506"/>
            <a:ext cx="1895475" cy="19383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486398" y="2700338"/>
            <a:ext cx="4943477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380" y="4438650"/>
            <a:ext cx="279553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295" y="5292672"/>
            <a:ext cx="1890655" cy="178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570" y="2657475"/>
            <a:ext cx="842905" cy="79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 descr="K:\ns\qt\Diamond\Posters - Presentations - Abstracts\Matteo\Talks\2018-06-15 Werkbespreking - Qutech\diamond_electron_carb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752" y="2639495"/>
            <a:ext cx="881005" cy="83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220141">
            <a:off x="3252311" y="3572797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6" y="2260530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3436">
            <a:off x="5976459" y="414701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793568">
            <a:off x="9428362" y="4059983"/>
            <a:ext cx="762953" cy="375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137" y="5292672"/>
            <a:ext cx="1312545" cy="114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816" y="3269162"/>
            <a:ext cx="728675" cy="634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36" y="3931670"/>
            <a:ext cx="1037749" cy="51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693" y="2208093"/>
            <a:ext cx="869604" cy="42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25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3F8C1-F5C5-428B-BB9C-749ED6BDB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(Quantum) Network?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2B0D5-ED16-4631-AE92-A0C1A7260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3BA60-A7FB-4D97-B01D-ACDE1FF0E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B66BD-7AEC-44AA-84A8-7EE767874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4</a:t>
            </a:fld>
            <a:endParaRPr lang="en-GB"/>
          </a:p>
        </p:txBody>
      </p:sp>
      <p:grpSp>
        <p:nvGrpSpPr>
          <p:cNvPr id="3" name="Group 2"/>
          <p:cNvGrpSpPr/>
          <p:nvPr/>
        </p:nvGrpSpPr>
        <p:grpSpPr>
          <a:xfrm>
            <a:off x="7101182" y="3414838"/>
            <a:ext cx="5847969" cy="2239817"/>
            <a:chOff x="-71380" y="2639495"/>
            <a:chExt cx="11586137" cy="4437580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2876550" y="3448050"/>
              <a:ext cx="1514475" cy="11906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9014502" y="3690938"/>
              <a:ext cx="1590675" cy="17097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410199" y="3669506"/>
              <a:ext cx="1895475" cy="193833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486398" y="2700338"/>
              <a:ext cx="4943477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05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1380" y="4438650"/>
              <a:ext cx="2795530" cy="2638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4295" y="5292672"/>
              <a:ext cx="1890655" cy="1784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570" y="2657475"/>
              <a:ext cx="842905" cy="795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3" descr="K:\ns\qt\Diamond\Posters - Presentations - Abstracts\Matteo\Talks\2018-06-15 Werkbespreking - Qutech\diamond_electron_carbon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3752" y="2639495"/>
              <a:ext cx="881005" cy="831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90AF49E2-E064-4EB7-B0A4-D5B29651E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Known applications:</a:t>
            </a:r>
          </a:p>
          <a:p>
            <a:pPr>
              <a:buFontTx/>
              <a:buChar char="-"/>
            </a:pPr>
            <a:r>
              <a:rPr lang="en-GB" dirty="0"/>
              <a:t>Quantum Key Distribution (QKD)</a:t>
            </a:r>
          </a:p>
          <a:p>
            <a:pPr>
              <a:buFontTx/>
              <a:buChar char="-"/>
            </a:pPr>
            <a:r>
              <a:rPr lang="en-GB" dirty="0"/>
              <a:t>Blind quantum computation</a:t>
            </a:r>
          </a:p>
          <a:p>
            <a:pPr>
              <a:buFontTx/>
              <a:buChar char="-"/>
            </a:pPr>
            <a:r>
              <a:rPr lang="en-GB" dirty="0"/>
              <a:t>Distributed quantum computation</a:t>
            </a:r>
          </a:p>
          <a:p>
            <a:pPr>
              <a:buFontTx/>
              <a:buChar char="-"/>
            </a:pPr>
            <a:r>
              <a:rPr lang="en-GB" dirty="0"/>
              <a:t>Clock Synchronization</a:t>
            </a:r>
          </a:p>
          <a:p>
            <a:pPr>
              <a:buFontTx/>
              <a:buChar char="-"/>
            </a:pPr>
            <a:r>
              <a:rPr lang="en-GB" dirty="0"/>
              <a:t>Leader election</a:t>
            </a:r>
          </a:p>
          <a:p>
            <a:pPr>
              <a:buFontTx/>
              <a:buChar char="-"/>
            </a:pPr>
            <a:r>
              <a:rPr lang="en-GB" dirty="0"/>
              <a:t>…</a:t>
            </a:r>
          </a:p>
          <a:p>
            <a:pPr>
              <a:buFontTx/>
              <a:buChar char="-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03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0E3-8A8B-4015-A804-CD9B353FB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Nitrogen Vacancy Centre in Diamond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B32B6D-BC2F-4169-93CF-F4B14B24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E2538-D335-4099-8C25-4B9E73A4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335DB-50FB-4825-8645-C2D1080D2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3" y="2103120"/>
            <a:ext cx="2655199" cy="3092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464858" y="2597816"/>
            <a:ext cx="536900" cy="816408"/>
            <a:chOff x="3361001" y="3139074"/>
            <a:chExt cx="536900" cy="816408"/>
          </a:xfrm>
        </p:grpSpPr>
        <p:pic>
          <p:nvPicPr>
            <p:cNvPr id="8" name="Picture 7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266596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8338" y="4921916"/>
            <a:ext cx="639240" cy="714068"/>
            <a:chOff x="3361001" y="3139074"/>
            <a:chExt cx="639240" cy="714068"/>
          </a:xfrm>
        </p:grpSpPr>
        <p:pic>
          <p:nvPicPr>
            <p:cNvPr id="12" name="Picture 11" descr="A picture containing music&#10;&#10;Description generated with high confidence">
              <a:extLst>
                <a:ext uri="{FF2B5EF4-FFF2-40B4-BE49-F238E27FC236}">
                  <a16:creationId xmlns:a16="http://schemas.microsoft.com/office/drawing/2014/main" id="{50407C5E-833F-43DD-A261-B80D96C87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913875" flipH="1">
              <a:off x="3475586" y="3328488"/>
              <a:ext cx="422315" cy="62699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8C1F26-F80A-4852-AD86-4475101FD0C5}"/>
                </a:ext>
              </a:extLst>
            </p:cNvPr>
            <p:cNvSpPr txBox="1"/>
            <p:nvPr/>
          </p:nvSpPr>
          <p:spPr>
            <a:xfrm>
              <a:off x="3361001" y="3139074"/>
              <a:ext cx="4667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b="1" dirty="0">
                  <a:latin typeface="Constantia" panose="02030602050306030303" pitchFamily="18" charset="0"/>
                </a:rPr>
                <a:t>C¹³</a:t>
              </a:r>
              <a:endParaRPr lang="it-IT" sz="1200" b="1" dirty="0">
                <a:latin typeface="Constantia" panose="02030602050306030303" pitchFamily="18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489" y="1920370"/>
            <a:ext cx="23495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383" y="4281568"/>
            <a:ext cx="195262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4177994"/>
            <a:ext cx="232410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4113" y="2041547"/>
            <a:ext cx="2224088" cy="1770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8141" y="4153085"/>
            <a:ext cx="3480752" cy="2339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8593783" y="3899169"/>
            <a:ext cx="3102907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50" dirty="0"/>
              <a:t>M. H. </a:t>
            </a:r>
            <a:r>
              <a:rPr lang="en-GB" sz="1050" dirty="0" err="1"/>
              <a:t>Abobeih</a:t>
            </a:r>
            <a:r>
              <a:rPr lang="en-GB" sz="1050" dirty="0"/>
              <a:t> et al.  </a:t>
            </a:r>
            <a:r>
              <a:rPr lang="fr-FR" sz="1050" dirty="0"/>
              <a:t>Nature </a:t>
            </a:r>
            <a:r>
              <a:rPr lang="fr-FR" sz="1050" dirty="0" err="1"/>
              <a:t>Comm</a:t>
            </a:r>
            <a:r>
              <a:rPr lang="fr-FR" sz="1050" dirty="0"/>
              <a:t>. 2018.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9433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Single Click Entanglement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</a:t>
            </a:r>
            <a:r>
              <a:rPr lang="en-GB" dirty="0" err="1"/>
              <a:t>Pompili</a:t>
            </a:r>
            <a:r>
              <a:rPr lang="en-GB" dirty="0"/>
              <a:t> – First Year Proposal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6</a:t>
            </a:fld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1" y="2078451"/>
            <a:ext cx="2457450" cy="918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https://www.latex4technics.com/l4ttemp/1bmbqg.png?1528838457596">
            <a:extLst>
              <a:ext uri="{FF2B5EF4-FFF2-40B4-BE49-F238E27FC236}">
                <a16:creationId xmlns:a16="http://schemas.microsoft.com/office/drawing/2014/main" id="{A350CCC5-1276-4EE4-BCD7-BA5846B2E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2435638"/>
            <a:ext cx="1952625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925" y="2865500"/>
            <a:ext cx="3603650" cy="119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https://www.latex4technics.com/l4ttemp/1bmbqg.png?1528838589885">
            <a:extLst>
              <a:ext uri="{FF2B5EF4-FFF2-40B4-BE49-F238E27FC236}">
                <a16:creationId xmlns:a16="http://schemas.microsoft.com/office/drawing/2014/main" id="{E86039E6-E462-489E-9D51-42CC8021B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3327844"/>
            <a:ext cx="24765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3830796"/>
            <a:ext cx="3400425" cy="1223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4" descr="https://www.latex4technics.com/l4ttemp/1bmbqg.png?1528845965540">
            <a:extLst>
              <a:ext uri="{FF2B5EF4-FFF2-40B4-BE49-F238E27FC236}">
                <a16:creationId xmlns:a16="http://schemas.microsoft.com/office/drawing/2014/main" id="{D710F4E1-19D8-4C3E-9139-01529098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4273403"/>
            <a:ext cx="2986088" cy="3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8200" y="5977512"/>
            <a:ext cx="41545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P C Humphreys et al., Nature 558, 268–273 (2018)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8428369" y="3857298"/>
            <a:ext cx="3420731" cy="2427991"/>
            <a:chOff x="8428369" y="3857298"/>
            <a:chExt cx="3420731" cy="242799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CBE84C2-651B-4E47-A174-0D4F97B5A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7283" t="-1095" r="2961" b="8937"/>
            <a:stretch/>
          </p:blipFill>
          <p:spPr>
            <a:xfrm>
              <a:off x="8643899" y="3857298"/>
              <a:ext cx="3205201" cy="242799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8428369" y="4347005"/>
              <a:ext cx="720136" cy="724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435581" y="1925445"/>
            <a:ext cx="2254044" cy="1960825"/>
            <a:chOff x="7435581" y="1925445"/>
            <a:chExt cx="2254044" cy="19608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22F3992-D962-4068-BF9E-217BF328F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939" r="59523" b="5898"/>
            <a:stretch/>
          </p:blipFill>
          <p:spPr>
            <a:xfrm>
              <a:off x="7435581" y="1925445"/>
              <a:ext cx="2014460" cy="196082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D51CF5-420F-4B94-B26B-B3F5396F5060}"/>
                </a:ext>
              </a:extLst>
            </p:cNvPr>
            <p:cNvSpPr/>
            <p:nvPr/>
          </p:nvSpPr>
          <p:spPr>
            <a:xfrm>
              <a:off x="9210456" y="2487381"/>
              <a:ext cx="479169" cy="374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8446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1F416-776B-4843-A8FF-3500C39CD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61162-7D88-4D0D-8A94-05B2FF4E1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Demonstration of quantum applications on a multi-node network</a:t>
            </a:r>
          </a:p>
          <a:p>
            <a:pPr marL="0" indent="0" algn="ctr">
              <a:buNone/>
            </a:pPr>
            <a:endParaRPr lang="en-GB" dirty="0"/>
          </a:p>
          <a:p>
            <a:pPr marL="514350" indent="-514350">
              <a:buAutoNum type="arabicPeriod"/>
            </a:pPr>
            <a:r>
              <a:rPr lang="en-GB" dirty="0"/>
              <a:t>Generation of genuine multipartite entangled states,</a:t>
            </a:r>
          </a:p>
          <a:p>
            <a:pPr marL="514350" indent="-514350">
              <a:buAutoNum type="arabicPeriod"/>
            </a:pPr>
            <a:r>
              <a:rPr lang="en-GB" dirty="0"/>
              <a:t>Proof of principle demonstration of the Link layer of the future Quantum Internet stack,</a:t>
            </a:r>
          </a:p>
          <a:p>
            <a:pPr marL="514350" indent="-514350">
              <a:buAutoNum type="arabicPeriod"/>
            </a:pPr>
            <a:r>
              <a:rPr lang="en-GB" dirty="0"/>
              <a:t>Teleportation of entanglement in a four node network,</a:t>
            </a:r>
          </a:p>
          <a:p>
            <a:pPr marL="514350" indent="-514350">
              <a:buAutoNum type="arabicPeriod"/>
            </a:pPr>
            <a:r>
              <a:rPr lang="en-GB" dirty="0"/>
              <a:t>Client-Server secure delegation of quantum computation.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E009AB-8BD0-4162-9EA8-028C2565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614-BEA7-4D46-B44F-F2D694B88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90C63-308D-4F05-8939-630D888B0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8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C769DF-253E-1C40-8560-7A00EA509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0" t="11549" r="7096" b="1351"/>
          <a:stretch/>
        </p:blipFill>
        <p:spPr>
          <a:xfrm>
            <a:off x="6220047" y="2020184"/>
            <a:ext cx="5441072" cy="394468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2D07FF-2059-2A4C-B271-586BBAE43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861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During first year:</a:t>
            </a:r>
          </a:p>
          <a:p>
            <a:pPr>
              <a:buFontTx/>
              <a:buChar char="-"/>
            </a:pPr>
            <a:r>
              <a:rPr lang="en-GB" dirty="0"/>
              <a:t>Built third node (LT5)</a:t>
            </a:r>
          </a:p>
          <a:p>
            <a:pPr>
              <a:buFontTx/>
              <a:buChar char="-"/>
            </a:pPr>
            <a:r>
              <a:rPr lang="en-GB" dirty="0"/>
              <a:t>Tested improvements for all setups:</a:t>
            </a:r>
          </a:p>
          <a:p>
            <a:pPr lvl="1">
              <a:buFontTx/>
              <a:buChar char="-"/>
            </a:pPr>
            <a:r>
              <a:rPr lang="en-GB" dirty="0"/>
              <a:t>Faster microprocessor</a:t>
            </a:r>
          </a:p>
          <a:p>
            <a:pPr lvl="1">
              <a:buFontTx/>
              <a:buChar char="-"/>
            </a:pPr>
            <a:r>
              <a:rPr lang="en-GB" dirty="0"/>
              <a:t>Fibre based laser control</a:t>
            </a:r>
          </a:p>
          <a:p>
            <a:pPr lvl="1">
              <a:buFontTx/>
              <a:buChar char="-"/>
            </a:pPr>
            <a:r>
              <a:rPr lang="en-GB" dirty="0"/>
              <a:t>Improved control of laser pulses</a:t>
            </a:r>
          </a:p>
          <a:p>
            <a:pPr lvl="1">
              <a:buFontTx/>
              <a:buChar char="-"/>
            </a:pPr>
            <a:r>
              <a:rPr lang="en-GB" dirty="0"/>
              <a:t>Faster phase stabilisation</a:t>
            </a:r>
          </a:p>
        </p:txBody>
      </p:sp>
    </p:spTree>
    <p:extLst>
      <p:ext uri="{BB962C8B-B14F-4D97-AF65-F5344CB8AC3E}">
        <p14:creationId xmlns:p14="http://schemas.microsoft.com/office/powerpoint/2010/main" val="1937784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9740F-53F1-42CE-9C22-88BD7A3F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Genuine Multipartite Entanglement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7802A-E2AB-42E0-87FA-EC3CA24E9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GB"/>
              <a:t>23/11/2018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E347E-0519-4F36-B8DC-2FED63488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Matteo Pompili – First Year Proposal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4C597-C7EB-4E36-A28A-D2E502A63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5EB005-FA87-4171-8C7C-FBB2804DF50E}" type="slidenum">
              <a:rPr lang="en-GB" smtClean="0"/>
              <a:t>9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6704CE-4414-B140-B57C-7200AA9DF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7988" y="1867599"/>
            <a:ext cx="5096023" cy="9611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A4F70-5641-044B-A4EA-E78A8750A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182" y="2919877"/>
            <a:ext cx="4439591" cy="3345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3A7E38-4AD4-2448-84F0-616ED0A8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3015" y="2956265"/>
            <a:ext cx="4536689" cy="33089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5229E7-4533-554D-BBBC-FB72D6325DA1}"/>
              </a:ext>
            </a:extLst>
          </p:cNvPr>
          <p:cNvSpPr txBox="1"/>
          <p:nvPr/>
        </p:nvSpPr>
        <p:spPr>
          <a:xfrm>
            <a:off x="3434052" y="2243383"/>
            <a:ext cx="1259290" cy="2539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50" dirty="0"/>
              <a:t>Humphreys2018</a:t>
            </a:r>
          </a:p>
        </p:txBody>
      </p:sp>
    </p:spTree>
    <p:extLst>
      <p:ext uri="{BB962C8B-B14F-4D97-AF65-F5344CB8AC3E}">
        <p14:creationId xmlns:p14="http://schemas.microsoft.com/office/powerpoint/2010/main" val="345836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swald Lato">
      <a:majorFont>
        <a:latin typeface="Oswa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1106</TotalTime>
  <Words>460</Words>
  <Application>Microsoft Macintosh PowerPoint</Application>
  <PresentationFormat>Widescreen</PresentationFormat>
  <Paragraphs>136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Oswald</vt:lpstr>
      <vt:lpstr>Calibri</vt:lpstr>
      <vt:lpstr>Lato</vt:lpstr>
      <vt:lpstr>Arial</vt:lpstr>
      <vt:lpstr>Constantia</vt:lpstr>
      <vt:lpstr>Office Theme</vt:lpstr>
      <vt:lpstr>A Multi-Node Quantum Network with Defects in Diamond</vt:lpstr>
      <vt:lpstr>What is a (Quantum) Network?</vt:lpstr>
      <vt:lpstr>What is a (Quantum) Network?</vt:lpstr>
      <vt:lpstr>What is a (Quantum) Network?</vt:lpstr>
      <vt:lpstr>The Nitrogen Vacancy Centre in Diamond</vt:lpstr>
      <vt:lpstr>Single Click Entanglement</vt:lpstr>
      <vt:lpstr>Research goals</vt:lpstr>
      <vt:lpstr>Genuine Multipartite Entanglement</vt:lpstr>
      <vt:lpstr>Genuine Multipartite Entanglement</vt:lpstr>
      <vt:lpstr>Genuine Multipartite Entanglement</vt:lpstr>
      <vt:lpstr>Genuine Multipartite Entanglement</vt:lpstr>
      <vt:lpstr>Link Layer Demonstration</vt:lpstr>
      <vt:lpstr>Link Layer Demonstration</vt:lpstr>
      <vt:lpstr>Teleportation of Entanglement</vt:lpstr>
      <vt:lpstr>Teleportation of Entanglement</vt:lpstr>
      <vt:lpstr>Client-Server Secure Delegation</vt:lpstr>
      <vt:lpstr>Client-Server Secure Delegation</vt:lpstr>
      <vt:lpstr>Client-Server Secure Delegation</vt:lpstr>
      <vt:lpstr>Proposed Ph.D. Timeline</vt:lpstr>
      <vt:lpstr>Thanks!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Matteo Pompili</dc:creator>
  <cp:lastModifiedBy>Matteo Pompili</cp:lastModifiedBy>
  <cp:revision>70</cp:revision>
  <dcterms:created xsi:type="dcterms:W3CDTF">2018-11-18T13:07:35Z</dcterms:created>
  <dcterms:modified xsi:type="dcterms:W3CDTF">2018-11-21T23:02:37Z</dcterms:modified>
</cp:coreProperties>
</file>